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36" r:id="rId3"/>
    <p:sldId id="337" r:id="rId4"/>
    <p:sldId id="286" r:id="rId5"/>
    <p:sldId id="287" r:id="rId6"/>
    <p:sldId id="313" r:id="rId7"/>
    <p:sldId id="332" r:id="rId8"/>
    <p:sldId id="333" r:id="rId9"/>
    <p:sldId id="334" r:id="rId10"/>
    <p:sldId id="335" r:id="rId11"/>
    <p:sldId id="325" r:id="rId12"/>
    <p:sldId id="290" r:id="rId13"/>
    <p:sldId id="292" r:id="rId14"/>
    <p:sldId id="293" r:id="rId15"/>
    <p:sldId id="294" r:id="rId16"/>
    <p:sldId id="327" r:id="rId17"/>
    <p:sldId id="331" r:id="rId18"/>
    <p:sldId id="328" r:id="rId19"/>
    <p:sldId id="295" r:id="rId20"/>
    <p:sldId id="329" r:id="rId21"/>
    <p:sldId id="296" r:id="rId22"/>
    <p:sldId id="330" r:id="rId23"/>
    <p:sldId id="297" r:id="rId24"/>
    <p:sldId id="326" r:id="rId25"/>
    <p:sldId id="312" r:id="rId26"/>
    <p:sldId id="300" r:id="rId27"/>
    <p:sldId id="319" r:id="rId28"/>
    <p:sldId id="301" r:id="rId29"/>
    <p:sldId id="320" r:id="rId30"/>
    <p:sldId id="302" r:id="rId31"/>
    <p:sldId id="321" r:id="rId32"/>
    <p:sldId id="303" r:id="rId33"/>
    <p:sldId id="291" r:id="rId34"/>
    <p:sldId id="309" r:id="rId35"/>
    <p:sldId id="323" r:id="rId36"/>
    <p:sldId id="305" r:id="rId37"/>
    <p:sldId id="322" r:id="rId38"/>
    <p:sldId id="324" r:id="rId39"/>
    <p:sldId id="311" r:id="rId4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84D"/>
    <a:srgbClr val="EBE5D2"/>
    <a:srgbClr val="2C2C2C"/>
    <a:srgbClr val="956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2" autoAdjust="0"/>
    <p:restoredTop sz="90929"/>
  </p:normalViewPr>
  <p:slideViewPr>
    <p:cSldViewPr>
      <p:cViewPr>
        <p:scale>
          <a:sx n="40" d="100"/>
          <a:sy n="40" d="100"/>
        </p:scale>
        <p:origin x="-2130" y="-1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1F791-AECE-471C-80FE-D5B853334DBC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E4E928B-A346-4D3E-9579-BB4DFF898972}">
      <dgm:prSet phldrT="[Text]" custT="1"/>
      <dgm:spPr/>
      <dgm:t>
        <a:bodyPr/>
        <a:lstStyle/>
        <a:p>
          <a:r>
            <a:rPr lang="en-GB" sz="1600" dirty="0" smtClean="0"/>
            <a:t>Concrete experience</a:t>
          </a:r>
          <a:endParaRPr lang="en-GB" sz="1600" dirty="0"/>
        </a:p>
      </dgm:t>
    </dgm:pt>
    <dgm:pt modelId="{FE055BA9-3CC9-40BE-966D-2FA7005EEB34}" type="parTrans" cxnId="{BD6E9BC8-3D2D-4FAF-8965-F076DF81AD2F}">
      <dgm:prSet/>
      <dgm:spPr/>
      <dgm:t>
        <a:bodyPr/>
        <a:lstStyle/>
        <a:p>
          <a:endParaRPr lang="en-GB" sz="2000"/>
        </a:p>
      </dgm:t>
    </dgm:pt>
    <dgm:pt modelId="{7C9485E5-F064-491A-B4BB-342125F1BBDA}" type="sibTrans" cxnId="{BD6E9BC8-3D2D-4FAF-8965-F076DF81AD2F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66C96D18-D1F9-48DB-BC2C-9AD404DCD8A2}">
      <dgm:prSet phldrT="[Text]" custT="1"/>
      <dgm:spPr/>
      <dgm:t>
        <a:bodyPr/>
        <a:lstStyle/>
        <a:p>
          <a:r>
            <a:rPr lang="en-GB" sz="1600" dirty="0" smtClean="0"/>
            <a:t>Observations and reflections</a:t>
          </a:r>
          <a:endParaRPr lang="en-GB" sz="1600" dirty="0"/>
        </a:p>
      </dgm:t>
    </dgm:pt>
    <dgm:pt modelId="{1C00E907-CB08-4109-8631-242EC5242646}" type="parTrans" cxnId="{5E7D1121-923B-44CF-901C-216198C94AC2}">
      <dgm:prSet/>
      <dgm:spPr/>
      <dgm:t>
        <a:bodyPr/>
        <a:lstStyle/>
        <a:p>
          <a:endParaRPr lang="en-GB" sz="2000"/>
        </a:p>
      </dgm:t>
    </dgm:pt>
    <dgm:pt modelId="{B2E70531-4D94-47A6-859D-25C0CEC2F287}" type="sibTrans" cxnId="{5E7D1121-923B-44CF-901C-216198C94AC2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6889F9C-3D31-47B0-A59E-02408C957FF3}">
      <dgm:prSet phldrT="[Text]" custT="1"/>
      <dgm:spPr/>
      <dgm:t>
        <a:bodyPr/>
        <a:lstStyle/>
        <a:p>
          <a:r>
            <a:rPr lang="en-GB" sz="1600" dirty="0" smtClean="0"/>
            <a:t>formalization of abstract concepts and generalisations</a:t>
          </a:r>
          <a:endParaRPr lang="en-GB" sz="1600" dirty="0"/>
        </a:p>
      </dgm:t>
    </dgm:pt>
    <dgm:pt modelId="{445DC113-D59E-493C-9144-EE7EC6ACD034}" type="parTrans" cxnId="{EBA4617D-43BD-4AED-A3E7-3F0EDE390A35}">
      <dgm:prSet/>
      <dgm:spPr/>
      <dgm:t>
        <a:bodyPr/>
        <a:lstStyle/>
        <a:p>
          <a:endParaRPr lang="en-GB" sz="2000"/>
        </a:p>
      </dgm:t>
    </dgm:pt>
    <dgm:pt modelId="{F31C2957-A795-49D0-A559-63B7DDA7ECE8}" type="sibTrans" cxnId="{EBA4617D-43BD-4AED-A3E7-3F0EDE390A3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A2F6479C-2AF5-4352-925F-08713FBDB334}">
      <dgm:prSet phldrT="[Text]" custT="1"/>
      <dgm:spPr/>
      <dgm:t>
        <a:bodyPr/>
        <a:lstStyle/>
        <a:p>
          <a:r>
            <a:rPr lang="en-GB" sz="1600" dirty="0" smtClean="0"/>
            <a:t>Testing of implications of concepts in new situations</a:t>
          </a:r>
          <a:endParaRPr lang="en-GB" sz="1600" dirty="0"/>
        </a:p>
      </dgm:t>
    </dgm:pt>
    <dgm:pt modelId="{73A756B8-24CB-48B1-A265-6448BD4BCBE3}" type="parTrans" cxnId="{D2A16BB0-055B-4E39-8E28-44F8D17F0AF0}">
      <dgm:prSet/>
      <dgm:spPr/>
      <dgm:t>
        <a:bodyPr/>
        <a:lstStyle/>
        <a:p>
          <a:endParaRPr lang="en-GB" sz="2000"/>
        </a:p>
      </dgm:t>
    </dgm:pt>
    <dgm:pt modelId="{59ACDF8C-A6E7-465D-B002-043C7A7B2BD3}" type="sibTrans" cxnId="{D2A16BB0-055B-4E39-8E28-44F8D17F0AF0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3D93378-927E-4847-A353-0B5F0126C9D2}" type="pres">
      <dgm:prSet presAssocID="{BCD1F791-AECE-471C-80FE-D5B853334D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20B05E-231A-471D-ACCF-46E8CF708A9B}" type="pres">
      <dgm:prSet presAssocID="{5E4E928B-A346-4D3E-9579-BB4DFF8989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F07618-A20C-462F-8F44-55F62E82FFF6}" type="pres">
      <dgm:prSet presAssocID="{5E4E928B-A346-4D3E-9579-BB4DFF898972}" presName="spNode" presStyleCnt="0"/>
      <dgm:spPr/>
    </dgm:pt>
    <dgm:pt modelId="{1EE69113-4A91-4F0D-B015-8BC497171A8B}" type="pres">
      <dgm:prSet presAssocID="{7C9485E5-F064-491A-B4BB-342125F1BBDA}" presName="sibTrans" presStyleLbl="sibTrans1D1" presStyleIdx="0" presStyleCnt="4"/>
      <dgm:spPr/>
      <dgm:t>
        <a:bodyPr/>
        <a:lstStyle/>
        <a:p>
          <a:endParaRPr lang="en-GB"/>
        </a:p>
      </dgm:t>
    </dgm:pt>
    <dgm:pt modelId="{AA2F1C3B-5513-42F5-962F-7DF8259CEA11}" type="pres">
      <dgm:prSet presAssocID="{66C96D18-D1F9-48DB-BC2C-9AD404DCD8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5A6295-4A81-4A3E-8303-87D0C1D884A3}" type="pres">
      <dgm:prSet presAssocID="{66C96D18-D1F9-48DB-BC2C-9AD404DCD8A2}" presName="spNode" presStyleCnt="0"/>
      <dgm:spPr/>
    </dgm:pt>
    <dgm:pt modelId="{62EDEFAC-743E-4B0B-8484-A0D96EC0DCB9}" type="pres">
      <dgm:prSet presAssocID="{B2E70531-4D94-47A6-859D-25C0CEC2F287}" presName="sibTrans" presStyleLbl="sibTrans1D1" presStyleIdx="1" presStyleCnt="4"/>
      <dgm:spPr/>
      <dgm:t>
        <a:bodyPr/>
        <a:lstStyle/>
        <a:p>
          <a:endParaRPr lang="en-GB"/>
        </a:p>
      </dgm:t>
    </dgm:pt>
    <dgm:pt modelId="{0FE232D7-6B5C-42DD-AC5F-8BB1DD77026A}" type="pres">
      <dgm:prSet presAssocID="{16889F9C-3D31-47B0-A59E-02408C957F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987B9-180B-4CAE-814D-FD7511BE341D}" type="pres">
      <dgm:prSet presAssocID="{16889F9C-3D31-47B0-A59E-02408C957FF3}" presName="spNode" presStyleCnt="0"/>
      <dgm:spPr/>
    </dgm:pt>
    <dgm:pt modelId="{B6B29DA1-426D-452B-9B62-0BAE24E75209}" type="pres">
      <dgm:prSet presAssocID="{F31C2957-A795-49D0-A559-63B7DDA7ECE8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6416145-D66D-4672-8389-96C3E0AA1EC4}" type="pres">
      <dgm:prSet presAssocID="{A2F6479C-2AF5-4352-925F-08713FBDB3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35D18-37BB-4576-AE60-8FDB1C9A375B}" type="pres">
      <dgm:prSet presAssocID="{A2F6479C-2AF5-4352-925F-08713FBDB334}" presName="spNode" presStyleCnt="0"/>
      <dgm:spPr/>
    </dgm:pt>
    <dgm:pt modelId="{53FB0756-4303-406D-AF4C-61992C0A265F}" type="pres">
      <dgm:prSet presAssocID="{59ACDF8C-A6E7-465D-B002-043C7A7B2BD3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89FBD62-9731-43F5-8FF2-95D8306A7A99}" type="presOf" srcId="{F31C2957-A795-49D0-A559-63B7DDA7ECE8}" destId="{B6B29DA1-426D-452B-9B62-0BAE24E75209}" srcOrd="0" destOrd="0" presId="urn:microsoft.com/office/officeart/2005/8/layout/cycle5"/>
    <dgm:cxn modelId="{797A8C46-7BBF-44A7-968B-63ECB7E61184}" type="presOf" srcId="{7C9485E5-F064-491A-B4BB-342125F1BBDA}" destId="{1EE69113-4A91-4F0D-B015-8BC497171A8B}" srcOrd="0" destOrd="0" presId="urn:microsoft.com/office/officeart/2005/8/layout/cycle5"/>
    <dgm:cxn modelId="{D2A16BB0-055B-4E39-8E28-44F8D17F0AF0}" srcId="{BCD1F791-AECE-471C-80FE-D5B853334DBC}" destId="{A2F6479C-2AF5-4352-925F-08713FBDB334}" srcOrd="3" destOrd="0" parTransId="{73A756B8-24CB-48B1-A265-6448BD4BCBE3}" sibTransId="{59ACDF8C-A6E7-465D-B002-043C7A7B2BD3}"/>
    <dgm:cxn modelId="{EBA4617D-43BD-4AED-A3E7-3F0EDE390A35}" srcId="{BCD1F791-AECE-471C-80FE-D5B853334DBC}" destId="{16889F9C-3D31-47B0-A59E-02408C957FF3}" srcOrd="2" destOrd="0" parTransId="{445DC113-D59E-493C-9144-EE7EC6ACD034}" sibTransId="{F31C2957-A795-49D0-A559-63B7DDA7ECE8}"/>
    <dgm:cxn modelId="{E55F89C0-A291-4BCC-B2A9-AD00F836CDD6}" type="presOf" srcId="{16889F9C-3D31-47B0-A59E-02408C957FF3}" destId="{0FE232D7-6B5C-42DD-AC5F-8BB1DD77026A}" srcOrd="0" destOrd="0" presId="urn:microsoft.com/office/officeart/2005/8/layout/cycle5"/>
    <dgm:cxn modelId="{6B2DF20B-7053-4007-94FB-3FB2E85D57E1}" type="presOf" srcId="{59ACDF8C-A6E7-465D-B002-043C7A7B2BD3}" destId="{53FB0756-4303-406D-AF4C-61992C0A265F}" srcOrd="0" destOrd="0" presId="urn:microsoft.com/office/officeart/2005/8/layout/cycle5"/>
    <dgm:cxn modelId="{AD631B32-B09D-46E4-A5CF-B24D3663DA2B}" type="presOf" srcId="{5E4E928B-A346-4D3E-9579-BB4DFF898972}" destId="{3F20B05E-231A-471D-ACCF-46E8CF708A9B}" srcOrd="0" destOrd="0" presId="urn:microsoft.com/office/officeart/2005/8/layout/cycle5"/>
    <dgm:cxn modelId="{ABF8A632-D1F4-4EB9-94EC-E61DDFC722E0}" type="presOf" srcId="{A2F6479C-2AF5-4352-925F-08713FBDB334}" destId="{76416145-D66D-4672-8389-96C3E0AA1EC4}" srcOrd="0" destOrd="0" presId="urn:microsoft.com/office/officeart/2005/8/layout/cycle5"/>
    <dgm:cxn modelId="{6A138A40-5B46-430D-9B15-2E9B23A8A292}" type="presOf" srcId="{BCD1F791-AECE-471C-80FE-D5B853334DBC}" destId="{03D93378-927E-4847-A353-0B5F0126C9D2}" srcOrd="0" destOrd="0" presId="urn:microsoft.com/office/officeart/2005/8/layout/cycle5"/>
    <dgm:cxn modelId="{C26A4567-7606-4202-9988-03B2675ABE40}" type="presOf" srcId="{66C96D18-D1F9-48DB-BC2C-9AD404DCD8A2}" destId="{AA2F1C3B-5513-42F5-962F-7DF8259CEA11}" srcOrd="0" destOrd="0" presId="urn:microsoft.com/office/officeart/2005/8/layout/cycle5"/>
    <dgm:cxn modelId="{55888AE1-A507-4709-89B4-ECC95C8BD8FA}" type="presOf" srcId="{B2E70531-4D94-47A6-859D-25C0CEC2F287}" destId="{62EDEFAC-743E-4B0B-8484-A0D96EC0DCB9}" srcOrd="0" destOrd="0" presId="urn:microsoft.com/office/officeart/2005/8/layout/cycle5"/>
    <dgm:cxn modelId="{BD6E9BC8-3D2D-4FAF-8965-F076DF81AD2F}" srcId="{BCD1F791-AECE-471C-80FE-D5B853334DBC}" destId="{5E4E928B-A346-4D3E-9579-BB4DFF898972}" srcOrd="0" destOrd="0" parTransId="{FE055BA9-3CC9-40BE-966D-2FA7005EEB34}" sibTransId="{7C9485E5-F064-491A-B4BB-342125F1BBDA}"/>
    <dgm:cxn modelId="{5E7D1121-923B-44CF-901C-216198C94AC2}" srcId="{BCD1F791-AECE-471C-80FE-D5B853334DBC}" destId="{66C96D18-D1F9-48DB-BC2C-9AD404DCD8A2}" srcOrd="1" destOrd="0" parTransId="{1C00E907-CB08-4109-8631-242EC5242646}" sibTransId="{B2E70531-4D94-47A6-859D-25C0CEC2F287}"/>
    <dgm:cxn modelId="{AC99F60B-286E-4471-B06F-E57C8DBFFCB9}" type="presParOf" srcId="{03D93378-927E-4847-A353-0B5F0126C9D2}" destId="{3F20B05E-231A-471D-ACCF-46E8CF708A9B}" srcOrd="0" destOrd="0" presId="urn:microsoft.com/office/officeart/2005/8/layout/cycle5"/>
    <dgm:cxn modelId="{36A08F1A-A511-4CAA-A953-FD92FBEB176B}" type="presParOf" srcId="{03D93378-927E-4847-A353-0B5F0126C9D2}" destId="{29F07618-A20C-462F-8F44-55F62E82FFF6}" srcOrd="1" destOrd="0" presId="urn:microsoft.com/office/officeart/2005/8/layout/cycle5"/>
    <dgm:cxn modelId="{3849DCD6-DA99-418C-B44C-E64CA475781D}" type="presParOf" srcId="{03D93378-927E-4847-A353-0B5F0126C9D2}" destId="{1EE69113-4A91-4F0D-B015-8BC497171A8B}" srcOrd="2" destOrd="0" presId="urn:microsoft.com/office/officeart/2005/8/layout/cycle5"/>
    <dgm:cxn modelId="{22CF71F7-87FB-4CF7-91BC-252BCF740614}" type="presParOf" srcId="{03D93378-927E-4847-A353-0B5F0126C9D2}" destId="{AA2F1C3B-5513-42F5-962F-7DF8259CEA11}" srcOrd="3" destOrd="0" presId="urn:microsoft.com/office/officeart/2005/8/layout/cycle5"/>
    <dgm:cxn modelId="{F2DE711F-2DE8-4367-9B0E-E1C84F06A52B}" type="presParOf" srcId="{03D93378-927E-4847-A353-0B5F0126C9D2}" destId="{6C5A6295-4A81-4A3E-8303-87D0C1D884A3}" srcOrd="4" destOrd="0" presId="urn:microsoft.com/office/officeart/2005/8/layout/cycle5"/>
    <dgm:cxn modelId="{575C2923-936F-4AEB-8A3D-53CDDB8377E1}" type="presParOf" srcId="{03D93378-927E-4847-A353-0B5F0126C9D2}" destId="{62EDEFAC-743E-4B0B-8484-A0D96EC0DCB9}" srcOrd="5" destOrd="0" presId="urn:microsoft.com/office/officeart/2005/8/layout/cycle5"/>
    <dgm:cxn modelId="{06FCD87E-5224-4B0A-AC27-DCA1ABED16DC}" type="presParOf" srcId="{03D93378-927E-4847-A353-0B5F0126C9D2}" destId="{0FE232D7-6B5C-42DD-AC5F-8BB1DD77026A}" srcOrd="6" destOrd="0" presId="urn:microsoft.com/office/officeart/2005/8/layout/cycle5"/>
    <dgm:cxn modelId="{85DAB596-E94E-4957-BC96-E2FEC5D55064}" type="presParOf" srcId="{03D93378-927E-4847-A353-0B5F0126C9D2}" destId="{EE3987B9-180B-4CAE-814D-FD7511BE341D}" srcOrd="7" destOrd="0" presId="urn:microsoft.com/office/officeart/2005/8/layout/cycle5"/>
    <dgm:cxn modelId="{3B3DBAE0-CDE5-4C1E-8A01-F29D1EB177DD}" type="presParOf" srcId="{03D93378-927E-4847-A353-0B5F0126C9D2}" destId="{B6B29DA1-426D-452B-9B62-0BAE24E75209}" srcOrd="8" destOrd="0" presId="urn:microsoft.com/office/officeart/2005/8/layout/cycle5"/>
    <dgm:cxn modelId="{295E1CFF-37C6-495C-ACEC-2F92F57739BB}" type="presParOf" srcId="{03D93378-927E-4847-A353-0B5F0126C9D2}" destId="{76416145-D66D-4672-8389-96C3E0AA1EC4}" srcOrd="9" destOrd="0" presId="urn:microsoft.com/office/officeart/2005/8/layout/cycle5"/>
    <dgm:cxn modelId="{6DAE4022-1069-4395-A173-F1803BA79070}" type="presParOf" srcId="{03D93378-927E-4847-A353-0B5F0126C9D2}" destId="{24C35D18-37BB-4576-AE60-8FDB1C9A375B}" srcOrd="10" destOrd="0" presId="urn:microsoft.com/office/officeart/2005/8/layout/cycle5"/>
    <dgm:cxn modelId="{DD1B555E-8C79-4685-B74A-2E8D5E697AC9}" type="presParOf" srcId="{03D93378-927E-4847-A353-0B5F0126C9D2}" destId="{53FB0756-4303-406D-AF4C-61992C0A265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00D2E5-59F8-4BB7-8995-7BEDB28013AC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3915D7FC-2510-4CAE-8519-0AEB6B34EEF7}">
      <dgm:prSet phldrT="[Text]"/>
      <dgm:spPr/>
      <dgm:t>
        <a:bodyPr/>
        <a:lstStyle/>
        <a:p>
          <a:r>
            <a:rPr lang="en-GB" dirty="0" smtClean="0"/>
            <a:t>Duality </a:t>
          </a:r>
          <a:endParaRPr lang="en-GB" dirty="0"/>
        </a:p>
      </dgm:t>
    </dgm:pt>
    <dgm:pt modelId="{86687596-5317-46C1-B56D-CCCFE30518E2}" type="parTrans" cxnId="{3AAF7B94-3F51-4B08-AA19-0AF07BB25339}">
      <dgm:prSet/>
      <dgm:spPr/>
      <dgm:t>
        <a:bodyPr/>
        <a:lstStyle/>
        <a:p>
          <a:endParaRPr lang="en-US"/>
        </a:p>
      </dgm:t>
    </dgm:pt>
    <dgm:pt modelId="{C00A8884-0EA7-4A96-AC24-67DECE757AB8}" type="sibTrans" cxnId="{3AAF7B94-3F51-4B08-AA19-0AF07BB25339}">
      <dgm:prSet/>
      <dgm:spPr/>
      <dgm:t>
        <a:bodyPr/>
        <a:lstStyle/>
        <a:p>
          <a:endParaRPr lang="en-US"/>
        </a:p>
      </dgm:t>
    </dgm:pt>
    <dgm:pt modelId="{19FE9397-A5C8-47D1-ABE2-BCF8B1DD3046}">
      <dgm:prSet phldrT="[Text]"/>
      <dgm:spPr/>
      <dgm:t>
        <a:bodyPr/>
        <a:lstStyle/>
        <a:p>
          <a:r>
            <a:rPr lang="en-GB" dirty="0" smtClean="0"/>
            <a:t>........</a:t>
          </a:r>
          <a:endParaRPr lang="en-GB" dirty="0"/>
        </a:p>
      </dgm:t>
    </dgm:pt>
    <dgm:pt modelId="{B911D144-924A-4E98-8C38-C0C403D3A793}" type="parTrans" cxnId="{C3EEC935-7C27-4420-88B3-D8DF495D117D}">
      <dgm:prSet/>
      <dgm:spPr/>
      <dgm:t>
        <a:bodyPr/>
        <a:lstStyle/>
        <a:p>
          <a:endParaRPr lang="en-US"/>
        </a:p>
      </dgm:t>
    </dgm:pt>
    <dgm:pt modelId="{09FD8610-165B-4CB6-82ED-827C19905F02}" type="sibTrans" cxnId="{C3EEC935-7C27-4420-88B3-D8DF495D117D}">
      <dgm:prSet/>
      <dgm:spPr/>
      <dgm:t>
        <a:bodyPr/>
        <a:lstStyle/>
        <a:p>
          <a:endParaRPr lang="en-US"/>
        </a:p>
      </dgm:t>
    </dgm:pt>
    <dgm:pt modelId="{25E417AF-5326-4CF4-A26F-D7DA214160F2}">
      <dgm:prSet phldrT="[Text]"/>
      <dgm:spPr/>
      <dgm:t>
        <a:bodyPr/>
        <a:lstStyle/>
        <a:p>
          <a:r>
            <a:rPr lang="en-GB" dirty="0" smtClean="0"/>
            <a:t>Multiplicity</a:t>
          </a:r>
          <a:endParaRPr lang="en-GB" dirty="0"/>
        </a:p>
      </dgm:t>
    </dgm:pt>
    <dgm:pt modelId="{7E9172DB-1CBC-49BE-9A43-D72CB44EFEED}" type="parTrans" cxnId="{2B0A7C10-0262-4F03-BBCE-8BCA45410166}">
      <dgm:prSet/>
      <dgm:spPr/>
      <dgm:t>
        <a:bodyPr/>
        <a:lstStyle/>
        <a:p>
          <a:endParaRPr lang="en-US"/>
        </a:p>
      </dgm:t>
    </dgm:pt>
    <dgm:pt modelId="{F32D87D7-81E6-469C-8A6D-634939458F2D}" type="sibTrans" cxnId="{2B0A7C10-0262-4F03-BBCE-8BCA45410166}">
      <dgm:prSet/>
      <dgm:spPr/>
      <dgm:t>
        <a:bodyPr/>
        <a:lstStyle/>
        <a:p>
          <a:endParaRPr lang="en-US"/>
        </a:p>
      </dgm:t>
    </dgm:pt>
    <dgm:pt modelId="{92858180-3970-41DC-BFBB-C707971E1013}" type="pres">
      <dgm:prSet presAssocID="{A100D2E5-59F8-4BB7-8995-7BEDB28013AC}" presName="CompostProcess" presStyleCnt="0">
        <dgm:presLayoutVars>
          <dgm:dir/>
          <dgm:resizeHandles val="exact"/>
        </dgm:presLayoutVars>
      </dgm:prSet>
      <dgm:spPr/>
    </dgm:pt>
    <dgm:pt modelId="{A5834E5E-295D-41C7-913C-E92BB49EB82D}" type="pres">
      <dgm:prSet presAssocID="{A100D2E5-59F8-4BB7-8995-7BEDB28013AC}" presName="arrow" presStyleLbl="bgShp" presStyleIdx="0" presStyleCnt="1"/>
      <dgm:spPr/>
    </dgm:pt>
    <dgm:pt modelId="{8387C81A-7C45-4260-9269-C9EA4AFE0703}" type="pres">
      <dgm:prSet presAssocID="{A100D2E5-59F8-4BB7-8995-7BEDB28013AC}" presName="linearProcess" presStyleCnt="0"/>
      <dgm:spPr/>
    </dgm:pt>
    <dgm:pt modelId="{C79AC446-12CA-4BC3-85A3-A85D699EDB07}" type="pres">
      <dgm:prSet presAssocID="{3915D7FC-2510-4CAE-8519-0AEB6B34EE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75F2E-3436-44DD-883D-73EB84AB5861}" type="pres">
      <dgm:prSet presAssocID="{C00A8884-0EA7-4A96-AC24-67DECE757AB8}" presName="sibTrans" presStyleCnt="0"/>
      <dgm:spPr/>
    </dgm:pt>
    <dgm:pt modelId="{74E0CFC0-4CDE-402C-8AF4-E2A62A0A6E27}" type="pres">
      <dgm:prSet presAssocID="{19FE9397-A5C8-47D1-ABE2-BCF8B1DD304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74E12-39CB-4EC3-B235-FD1D7E1720DC}" type="pres">
      <dgm:prSet presAssocID="{09FD8610-165B-4CB6-82ED-827C19905F02}" presName="sibTrans" presStyleCnt="0"/>
      <dgm:spPr/>
    </dgm:pt>
    <dgm:pt modelId="{992F55E0-1D31-408E-8CFA-C8C4E20AF909}" type="pres">
      <dgm:prSet presAssocID="{25E417AF-5326-4CF4-A26F-D7DA214160F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AF7B94-3F51-4B08-AA19-0AF07BB25339}" srcId="{A100D2E5-59F8-4BB7-8995-7BEDB28013AC}" destId="{3915D7FC-2510-4CAE-8519-0AEB6B34EEF7}" srcOrd="0" destOrd="0" parTransId="{86687596-5317-46C1-B56D-CCCFE30518E2}" sibTransId="{C00A8884-0EA7-4A96-AC24-67DECE757AB8}"/>
    <dgm:cxn modelId="{AEBCE075-5EE7-41F5-A366-A2DD5C885919}" type="presOf" srcId="{3915D7FC-2510-4CAE-8519-0AEB6B34EEF7}" destId="{C79AC446-12CA-4BC3-85A3-A85D699EDB07}" srcOrd="0" destOrd="0" presId="urn:microsoft.com/office/officeart/2005/8/layout/hProcess9"/>
    <dgm:cxn modelId="{2B0A7C10-0262-4F03-BBCE-8BCA45410166}" srcId="{A100D2E5-59F8-4BB7-8995-7BEDB28013AC}" destId="{25E417AF-5326-4CF4-A26F-D7DA214160F2}" srcOrd="2" destOrd="0" parTransId="{7E9172DB-1CBC-49BE-9A43-D72CB44EFEED}" sibTransId="{F32D87D7-81E6-469C-8A6D-634939458F2D}"/>
    <dgm:cxn modelId="{5CC37BE4-7C77-4AF2-80D3-2632E0F4BA67}" type="presOf" srcId="{19FE9397-A5C8-47D1-ABE2-BCF8B1DD3046}" destId="{74E0CFC0-4CDE-402C-8AF4-E2A62A0A6E27}" srcOrd="0" destOrd="0" presId="urn:microsoft.com/office/officeart/2005/8/layout/hProcess9"/>
    <dgm:cxn modelId="{E189C8AC-ADB0-4238-AC4A-54A0C5F61EDA}" type="presOf" srcId="{25E417AF-5326-4CF4-A26F-D7DA214160F2}" destId="{992F55E0-1D31-408E-8CFA-C8C4E20AF909}" srcOrd="0" destOrd="0" presId="urn:microsoft.com/office/officeart/2005/8/layout/hProcess9"/>
    <dgm:cxn modelId="{9442D252-6058-4F5D-9919-BF3194101839}" type="presOf" srcId="{A100D2E5-59F8-4BB7-8995-7BEDB28013AC}" destId="{92858180-3970-41DC-BFBB-C707971E1013}" srcOrd="0" destOrd="0" presId="urn:microsoft.com/office/officeart/2005/8/layout/hProcess9"/>
    <dgm:cxn modelId="{C3EEC935-7C27-4420-88B3-D8DF495D117D}" srcId="{A100D2E5-59F8-4BB7-8995-7BEDB28013AC}" destId="{19FE9397-A5C8-47D1-ABE2-BCF8B1DD3046}" srcOrd="1" destOrd="0" parTransId="{B911D144-924A-4E98-8C38-C0C403D3A793}" sibTransId="{09FD8610-165B-4CB6-82ED-827C19905F02}"/>
    <dgm:cxn modelId="{46A0D4BA-6971-473B-B52D-7DCA99B1B9D6}" type="presParOf" srcId="{92858180-3970-41DC-BFBB-C707971E1013}" destId="{A5834E5E-295D-41C7-913C-E92BB49EB82D}" srcOrd="0" destOrd="0" presId="urn:microsoft.com/office/officeart/2005/8/layout/hProcess9"/>
    <dgm:cxn modelId="{E18F4826-A21F-41B8-BD87-133442E3BDB1}" type="presParOf" srcId="{92858180-3970-41DC-BFBB-C707971E1013}" destId="{8387C81A-7C45-4260-9269-C9EA4AFE0703}" srcOrd="1" destOrd="0" presId="urn:microsoft.com/office/officeart/2005/8/layout/hProcess9"/>
    <dgm:cxn modelId="{01EDD45E-B259-4969-AB46-017F36F7D734}" type="presParOf" srcId="{8387C81A-7C45-4260-9269-C9EA4AFE0703}" destId="{C79AC446-12CA-4BC3-85A3-A85D699EDB07}" srcOrd="0" destOrd="0" presId="urn:microsoft.com/office/officeart/2005/8/layout/hProcess9"/>
    <dgm:cxn modelId="{E84F1525-BFED-4D65-8CCE-0134EFBD36F8}" type="presParOf" srcId="{8387C81A-7C45-4260-9269-C9EA4AFE0703}" destId="{46075F2E-3436-44DD-883D-73EB84AB5861}" srcOrd="1" destOrd="0" presId="urn:microsoft.com/office/officeart/2005/8/layout/hProcess9"/>
    <dgm:cxn modelId="{8509FB58-C3D9-461B-A562-5CFCF008133D}" type="presParOf" srcId="{8387C81A-7C45-4260-9269-C9EA4AFE0703}" destId="{74E0CFC0-4CDE-402C-8AF4-E2A62A0A6E27}" srcOrd="2" destOrd="0" presId="urn:microsoft.com/office/officeart/2005/8/layout/hProcess9"/>
    <dgm:cxn modelId="{4F23C798-7422-4B44-912E-3905605F4975}" type="presParOf" srcId="{8387C81A-7C45-4260-9269-C9EA4AFE0703}" destId="{D3374E12-39CB-4EC3-B235-FD1D7E1720DC}" srcOrd="3" destOrd="0" presId="urn:microsoft.com/office/officeart/2005/8/layout/hProcess9"/>
    <dgm:cxn modelId="{DE527044-F53F-4E67-91FA-31ED2E36E187}" type="presParOf" srcId="{8387C81A-7C45-4260-9269-C9EA4AFE0703}" destId="{992F55E0-1D31-408E-8CFA-C8C4E20AF9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Resources</a:t>
          </a:r>
          <a:endParaRPr lang="en-GB" dirty="0">
            <a:solidFill>
              <a:schemeClr val="accent3"/>
            </a:solidFill>
          </a:endParaRPr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B28282-5D3A-4A80-8674-9C968180CA7B}" type="presOf" srcId="{4395A5C3-542A-47E9-AD91-ED9F598D1F1B}" destId="{FD4D8E64-B08D-432F-A442-C5F446B2082C}" srcOrd="0" destOrd="0" presId="urn:microsoft.com/office/officeart/2005/8/layout/radial4"/>
    <dgm:cxn modelId="{E7669FBF-59C4-4635-A1AE-B314A1F4BC57}" type="presOf" srcId="{CB5A6FF7-272E-4ECB-985D-E3332DE73770}" destId="{C09F94BD-FFE0-4A4B-B114-192A88541F79}" srcOrd="0" destOrd="0" presId="urn:microsoft.com/office/officeart/2005/8/layout/radial4"/>
    <dgm:cxn modelId="{FB11BF2D-207A-4E1A-956A-87B5F4DBF6BD}" type="presOf" srcId="{685DDD71-113E-473A-862E-0F4D55BDA6A3}" destId="{27F9DDD0-873A-4EBC-B0B6-AE94D2BEFF2A}" srcOrd="0" destOrd="0" presId="urn:microsoft.com/office/officeart/2005/8/layout/radial4"/>
    <dgm:cxn modelId="{B67056F2-E1FF-4C54-A306-33631E5CBD1C}" type="presOf" srcId="{A3A3AD5F-82F0-47B6-A293-BE5C7E6035EF}" destId="{7DC7A2C9-00B9-4CC2-BBA8-C3832C975FE5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0465C8D3-8956-4C13-AFDD-31958F84D098}" type="presOf" srcId="{D1EE5339-E1E4-4985-B03D-BC49F80ADBC1}" destId="{86443785-3E81-4AA1-8C0E-058F06DF9F1F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6A75F047-6656-45E5-85A6-C90AE0B3AEEF}" type="presOf" srcId="{25BC7997-2AC1-4CD7-80FF-848FDAD3E44D}" destId="{7E59FE7B-1FCA-4DD8-96C5-C917D7993B23}" srcOrd="0" destOrd="0" presId="urn:microsoft.com/office/officeart/2005/8/layout/radial4"/>
    <dgm:cxn modelId="{26A3C2CE-27BA-4740-ACE0-6F6974B2902E}" type="presOf" srcId="{8605485C-A46B-4B16-B4AE-CCFE350065B4}" destId="{D6CBD917-6775-4688-8759-D142E816B301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5BA117B5-5904-49A9-A218-F9670E916113}" type="presOf" srcId="{B882869B-D3E2-4ED5-87BC-4B4B9C08F0A9}" destId="{32017BAD-241F-411B-B275-B2B677BB418A}" srcOrd="0" destOrd="0" presId="urn:microsoft.com/office/officeart/2005/8/layout/radial4"/>
    <dgm:cxn modelId="{638BC172-8B02-4402-9E4A-0C523F62BC11}" type="presOf" srcId="{8AB8B03D-9ECD-4BD2-A90B-1AA22D2DA2B0}" destId="{0B19FC5F-3C52-4925-AA26-550C6FC68FA2}" srcOrd="0" destOrd="0" presId="urn:microsoft.com/office/officeart/2005/8/layout/radial4"/>
    <dgm:cxn modelId="{F6847BBE-0D9F-41D7-9BF1-BFDB078D5FA0}" type="presOf" srcId="{D5F02C54-19E4-4947-BAF1-DEF06FAE3345}" destId="{D8A0EBCA-6FBB-486C-9156-A64DF8CD58C6}" srcOrd="0" destOrd="0" presId="urn:microsoft.com/office/officeart/2005/8/layout/radial4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76F3D6D8-4CC1-4B0C-A955-DB117C94F803}" type="presParOf" srcId="{C09F94BD-FFE0-4A4B-B114-192A88541F79}" destId="{0B19FC5F-3C52-4925-AA26-550C6FC68FA2}" srcOrd="0" destOrd="0" presId="urn:microsoft.com/office/officeart/2005/8/layout/radial4"/>
    <dgm:cxn modelId="{24296509-0706-4E25-927C-335123A8107B}" type="presParOf" srcId="{C09F94BD-FFE0-4A4B-B114-192A88541F79}" destId="{86443785-3E81-4AA1-8C0E-058F06DF9F1F}" srcOrd="1" destOrd="0" presId="urn:microsoft.com/office/officeart/2005/8/layout/radial4"/>
    <dgm:cxn modelId="{BEE3463D-0542-4586-9FA7-1E901445F52C}" type="presParOf" srcId="{C09F94BD-FFE0-4A4B-B114-192A88541F79}" destId="{D8A0EBCA-6FBB-486C-9156-A64DF8CD58C6}" srcOrd="2" destOrd="0" presId="urn:microsoft.com/office/officeart/2005/8/layout/radial4"/>
    <dgm:cxn modelId="{2DB99C28-00B1-4D0E-A1C0-7FA84F81A379}" type="presParOf" srcId="{C09F94BD-FFE0-4A4B-B114-192A88541F79}" destId="{FD4D8E64-B08D-432F-A442-C5F446B2082C}" srcOrd="3" destOrd="0" presId="urn:microsoft.com/office/officeart/2005/8/layout/radial4"/>
    <dgm:cxn modelId="{34EA65BB-4F71-48EA-8518-EA2ADDC560ED}" type="presParOf" srcId="{C09F94BD-FFE0-4A4B-B114-192A88541F79}" destId="{7DC7A2C9-00B9-4CC2-BBA8-C3832C975FE5}" srcOrd="4" destOrd="0" presId="urn:microsoft.com/office/officeart/2005/8/layout/radial4"/>
    <dgm:cxn modelId="{D9FAD9C4-2510-441E-A4BD-5193608DF50A}" type="presParOf" srcId="{C09F94BD-FFE0-4A4B-B114-192A88541F79}" destId="{32017BAD-241F-411B-B275-B2B677BB418A}" srcOrd="5" destOrd="0" presId="urn:microsoft.com/office/officeart/2005/8/layout/radial4"/>
    <dgm:cxn modelId="{471FE4CD-E9CB-4AF7-AF5A-DA4C7A53ADAA}" type="presParOf" srcId="{C09F94BD-FFE0-4A4B-B114-192A88541F79}" destId="{D6CBD917-6775-4688-8759-D142E816B301}" srcOrd="6" destOrd="0" presId="urn:microsoft.com/office/officeart/2005/8/layout/radial4"/>
    <dgm:cxn modelId="{8D4DC213-5A69-4DEF-86DA-7A16B69F107D}" type="presParOf" srcId="{C09F94BD-FFE0-4A4B-B114-192A88541F79}" destId="{27F9DDD0-873A-4EBC-B0B6-AE94D2BEFF2A}" srcOrd="7" destOrd="0" presId="urn:microsoft.com/office/officeart/2005/8/layout/radial4"/>
    <dgm:cxn modelId="{305E4F30-0BA6-47B3-8FD0-E40C5D555560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9BDD13-DF15-43E1-8C49-84E08355C35C}" type="doc">
      <dgm:prSet loTypeId="urn:microsoft.com/office/officeart/2005/8/layout/venn1" loCatId="relationship" qsTypeId="urn:microsoft.com/office/officeart/2005/8/quickstyle/3d2" qsCatId="3D" csTypeId="urn:microsoft.com/office/officeart/2005/8/colors/accent2_2" csCatId="accent2" phldr="1"/>
      <dgm:spPr/>
    </dgm:pt>
    <dgm:pt modelId="{59CFF112-CEC1-40D9-B07A-6F810BBF430F}">
      <dgm:prSet phldrT="[Text]"/>
      <dgm:spPr/>
      <dgm:t>
        <a:bodyPr/>
        <a:lstStyle/>
        <a:p>
          <a:r>
            <a:rPr lang="en-GB" dirty="0" smtClean="0"/>
            <a:t>Strategic</a:t>
          </a:r>
          <a:endParaRPr lang="en-GB" dirty="0"/>
        </a:p>
      </dgm:t>
    </dgm:pt>
    <dgm:pt modelId="{E449F0C7-8558-4175-BE62-346240FB23AB}" type="parTrans" cxnId="{8CF57113-5A36-4AFB-8DB9-828E522D3CAA}">
      <dgm:prSet/>
      <dgm:spPr/>
      <dgm:t>
        <a:bodyPr/>
        <a:lstStyle/>
        <a:p>
          <a:endParaRPr lang="en-GB"/>
        </a:p>
      </dgm:t>
    </dgm:pt>
    <dgm:pt modelId="{A43B2131-6698-4A6C-A4CA-58CE71A0C3E7}" type="sibTrans" cxnId="{8CF57113-5A36-4AFB-8DB9-828E522D3CAA}">
      <dgm:prSet/>
      <dgm:spPr/>
      <dgm:t>
        <a:bodyPr/>
        <a:lstStyle/>
        <a:p>
          <a:endParaRPr lang="en-GB"/>
        </a:p>
      </dgm:t>
    </dgm:pt>
    <dgm:pt modelId="{503B25F7-B8DE-4D3C-9E53-18137E126872}">
      <dgm:prSet phldrT="[Text]"/>
      <dgm:spPr/>
      <dgm:t>
        <a:bodyPr/>
        <a:lstStyle/>
        <a:p>
          <a:r>
            <a:rPr lang="en-GB" dirty="0" smtClean="0"/>
            <a:t>Surface</a:t>
          </a:r>
          <a:endParaRPr lang="en-GB" dirty="0"/>
        </a:p>
      </dgm:t>
    </dgm:pt>
    <dgm:pt modelId="{222016C1-E3AF-440B-B95D-4E9356B6DE37}" type="parTrans" cxnId="{C565A98E-97F8-4957-BBD9-F916816E4979}">
      <dgm:prSet/>
      <dgm:spPr/>
      <dgm:t>
        <a:bodyPr/>
        <a:lstStyle/>
        <a:p>
          <a:endParaRPr lang="en-GB"/>
        </a:p>
      </dgm:t>
    </dgm:pt>
    <dgm:pt modelId="{865684EE-E1F6-498C-BE9B-661F409AEDFD}" type="sibTrans" cxnId="{C565A98E-97F8-4957-BBD9-F916816E4979}">
      <dgm:prSet/>
      <dgm:spPr/>
      <dgm:t>
        <a:bodyPr/>
        <a:lstStyle/>
        <a:p>
          <a:endParaRPr lang="en-GB"/>
        </a:p>
      </dgm:t>
    </dgm:pt>
    <dgm:pt modelId="{1FFEA991-2CC1-4326-83DD-52891E1C263D}">
      <dgm:prSet phldrT="[Text]"/>
      <dgm:spPr/>
      <dgm:t>
        <a:bodyPr/>
        <a:lstStyle/>
        <a:p>
          <a:r>
            <a:rPr lang="en-GB" dirty="0" smtClean="0"/>
            <a:t>Deep</a:t>
          </a:r>
          <a:endParaRPr lang="en-GB" dirty="0"/>
        </a:p>
      </dgm:t>
    </dgm:pt>
    <dgm:pt modelId="{36AFE95C-4789-4CE9-956B-B923ECBF60A0}" type="parTrans" cxnId="{51A51450-E229-41C0-8F73-19B788898DB4}">
      <dgm:prSet/>
      <dgm:spPr/>
      <dgm:t>
        <a:bodyPr/>
        <a:lstStyle/>
        <a:p>
          <a:endParaRPr lang="en-GB"/>
        </a:p>
      </dgm:t>
    </dgm:pt>
    <dgm:pt modelId="{F1F0E809-9B01-4553-A2AF-BC785C2A9D0E}" type="sibTrans" cxnId="{51A51450-E229-41C0-8F73-19B788898DB4}">
      <dgm:prSet/>
      <dgm:spPr/>
      <dgm:t>
        <a:bodyPr/>
        <a:lstStyle/>
        <a:p>
          <a:endParaRPr lang="en-GB"/>
        </a:p>
      </dgm:t>
    </dgm:pt>
    <dgm:pt modelId="{A57A6ADC-0372-4878-80A7-854428EC209B}" type="pres">
      <dgm:prSet presAssocID="{889BDD13-DF15-43E1-8C49-84E08355C35C}" presName="compositeShape" presStyleCnt="0">
        <dgm:presLayoutVars>
          <dgm:chMax val="7"/>
          <dgm:dir/>
          <dgm:resizeHandles val="exact"/>
        </dgm:presLayoutVars>
      </dgm:prSet>
      <dgm:spPr/>
    </dgm:pt>
    <dgm:pt modelId="{5D26D9E0-4D42-4343-A367-5AAFB1ABE7D0}" type="pres">
      <dgm:prSet presAssocID="{59CFF112-CEC1-40D9-B07A-6F810BBF430F}" presName="circ1" presStyleLbl="vennNode1" presStyleIdx="0" presStyleCnt="3"/>
      <dgm:spPr/>
      <dgm:t>
        <a:bodyPr/>
        <a:lstStyle/>
        <a:p>
          <a:endParaRPr lang="en-GB"/>
        </a:p>
      </dgm:t>
    </dgm:pt>
    <dgm:pt modelId="{47E7C065-C5BC-42A5-A4A1-F4314727F176}" type="pres">
      <dgm:prSet presAssocID="{59CFF112-CEC1-40D9-B07A-6F810BBF43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FF0F4-9409-4AFD-BA06-34592E953C65}" type="pres">
      <dgm:prSet presAssocID="{503B25F7-B8DE-4D3C-9E53-18137E126872}" presName="circ2" presStyleLbl="vennNode1" presStyleIdx="1" presStyleCnt="3"/>
      <dgm:spPr/>
      <dgm:t>
        <a:bodyPr/>
        <a:lstStyle/>
        <a:p>
          <a:endParaRPr lang="en-GB"/>
        </a:p>
      </dgm:t>
    </dgm:pt>
    <dgm:pt modelId="{B3A2C34E-37AC-43B4-8308-98E59D90BB1E}" type="pres">
      <dgm:prSet presAssocID="{503B25F7-B8DE-4D3C-9E53-18137E1268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935CA0-B4FD-4450-839E-B6F28AEFE91E}" type="pres">
      <dgm:prSet presAssocID="{1FFEA991-2CC1-4326-83DD-52891E1C263D}" presName="circ3" presStyleLbl="vennNode1" presStyleIdx="2" presStyleCnt="3"/>
      <dgm:spPr/>
      <dgm:t>
        <a:bodyPr/>
        <a:lstStyle/>
        <a:p>
          <a:endParaRPr lang="en-GB"/>
        </a:p>
      </dgm:t>
    </dgm:pt>
    <dgm:pt modelId="{2FB50366-D2BF-4816-BCA8-823C0AB5C776}" type="pres">
      <dgm:prSet presAssocID="{1FFEA991-2CC1-4326-83DD-52891E1C26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5A98E-97F8-4957-BBD9-F916816E4979}" srcId="{889BDD13-DF15-43E1-8C49-84E08355C35C}" destId="{503B25F7-B8DE-4D3C-9E53-18137E126872}" srcOrd="1" destOrd="0" parTransId="{222016C1-E3AF-440B-B95D-4E9356B6DE37}" sibTransId="{865684EE-E1F6-498C-BE9B-661F409AEDFD}"/>
    <dgm:cxn modelId="{64C6E848-688C-467A-AA99-5CFECA853AB5}" type="presOf" srcId="{889BDD13-DF15-43E1-8C49-84E08355C35C}" destId="{A57A6ADC-0372-4878-80A7-854428EC209B}" srcOrd="0" destOrd="0" presId="urn:microsoft.com/office/officeart/2005/8/layout/venn1"/>
    <dgm:cxn modelId="{2EB8623C-64FE-4129-9A97-8482695FA49A}" type="presOf" srcId="{1FFEA991-2CC1-4326-83DD-52891E1C263D}" destId="{2FB50366-D2BF-4816-BCA8-823C0AB5C776}" srcOrd="1" destOrd="0" presId="urn:microsoft.com/office/officeart/2005/8/layout/venn1"/>
    <dgm:cxn modelId="{EC9ED935-104F-42BA-82C2-8F8BF88CAD41}" type="presOf" srcId="{503B25F7-B8DE-4D3C-9E53-18137E126872}" destId="{B3A2C34E-37AC-43B4-8308-98E59D90BB1E}" srcOrd="1" destOrd="0" presId="urn:microsoft.com/office/officeart/2005/8/layout/venn1"/>
    <dgm:cxn modelId="{85E24E11-CF1E-44D9-B595-DBD244A93D30}" type="presOf" srcId="{503B25F7-B8DE-4D3C-9E53-18137E126872}" destId="{13AFF0F4-9409-4AFD-BA06-34592E953C65}" srcOrd="0" destOrd="0" presId="urn:microsoft.com/office/officeart/2005/8/layout/venn1"/>
    <dgm:cxn modelId="{EB6FF817-687B-43A6-A0D2-F31CB5F37DDF}" type="presOf" srcId="{59CFF112-CEC1-40D9-B07A-6F810BBF430F}" destId="{5D26D9E0-4D42-4343-A367-5AAFB1ABE7D0}" srcOrd="0" destOrd="0" presId="urn:microsoft.com/office/officeart/2005/8/layout/venn1"/>
    <dgm:cxn modelId="{51A51450-E229-41C0-8F73-19B788898DB4}" srcId="{889BDD13-DF15-43E1-8C49-84E08355C35C}" destId="{1FFEA991-2CC1-4326-83DD-52891E1C263D}" srcOrd="2" destOrd="0" parTransId="{36AFE95C-4789-4CE9-956B-B923ECBF60A0}" sibTransId="{F1F0E809-9B01-4553-A2AF-BC785C2A9D0E}"/>
    <dgm:cxn modelId="{8CF57113-5A36-4AFB-8DB9-828E522D3CAA}" srcId="{889BDD13-DF15-43E1-8C49-84E08355C35C}" destId="{59CFF112-CEC1-40D9-B07A-6F810BBF430F}" srcOrd="0" destOrd="0" parTransId="{E449F0C7-8558-4175-BE62-346240FB23AB}" sibTransId="{A43B2131-6698-4A6C-A4CA-58CE71A0C3E7}"/>
    <dgm:cxn modelId="{DE733887-5738-4C8A-B42F-EEB8D484A049}" type="presOf" srcId="{59CFF112-CEC1-40D9-B07A-6F810BBF430F}" destId="{47E7C065-C5BC-42A5-A4A1-F4314727F176}" srcOrd="1" destOrd="0" presId="urn:microsoft.com/office/officeart/2005/8/layout/venn1"/>
    <dgm:cxn modelId="{1FE4D102-69AD-40EF-BFDF-9963BD0EC2C0}" type="presOf" srcId="{1FFEA991-2CC1-4326-83DD-52891E1C263D}" destId="{F3935CA0-B4FD-4450-839E-B6F28AEFE91E}" srcOrd="0" destOrd="0" presId="urn:microsoft.com/office/officeart/2005/8/layout/venn1"/>
    <dgm:cxn modelId="{A11CBD0E-08A5-4B22-8BFE-E26BA0890492}" type="presParOf" srcId="{A57A6ADC-0372-4878-80A7-854428EC209B}" destId="{5D26D9E0-4D42-4343-A367-5AAFB1ABE7D0}" srcOrd="0" destOrd="0" presId="urn:microsoft.com/office/officeart/2005/8/layout/venn1"/>
    <dgm:cxn modelId="{E294BF39-4B05-4154-8D6F-7C3620C22EFF}" type="presParOf" srcId="{A57A6ADC-0372-4878-80A7-854428EC209B}" destId="{47E7C065-C5BC-42A5-A4A1-F4314727F176}" srcOrd="1" destOrd="0" presId="urn:microsoft.com/office/officeart/2005/8/layout/venn1"/>
    <dgm:cxn modelId="{85F11829-F990-4838-B9F8-081649BAD6A4}" type="presParOf" srcId="{A57A6ADC-0372-4878-80A7-854428EC209B}" destId="{13AFF0F4-9409-4AFD-BA06-34592E953C65}" srcOrd="2" destOrd="0" presId="urn:microsoft.com/office/officeart/2005/8/layout/venn1"/>
    <dgm:cxn modelId="{717D25A2-AF5D-45D5-BFA8-826CBCEA3A1F}" type="presParOf" srcId="{A57A6ADC-0372-4878-80A7-854428EC209B}" destId="{B3A2C34E-37AC-43B4-8308-98E59D90BB1E}" srcOrd="3" destOrd="0" presId="urn:microsoft.com/office/officeart/2005/8/layout/venn1"/>
    <dgm:cxn modelId="{45863E0E-DC02-4A4F-AC33-2EACE4841FEB}" type="presParOf" srcId="{A57A6ADC-0372-4878-80A7-854428EC209B}" destId="{F3935CA0-B4FD-4450-839E-B6F28AEFE91E}" srcOrd="4" destOrd="0" presId="urn:microsoft.com/office/officeart/2005/8/layout/venn1"/>
    <dgm:cxn modelId="{4EFA00E7-8E73-4B26-8AE5-FD078A63CD9F}" type="presParOf" srcId="{A57A6ADC-0372-4878-80A7-854428EC209B}" destId="{2FB50366-D2BF-4816-BCA8-823C0AB5C77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Resources</a:t>
          </a:r>
          <a:endParaRPr lang="en-GB" dirty="0">
            <a:solidFill>
              <a:schemeClr val="accent3"/>
            </a:solidFill>
          </a:endParaRPr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002220-7C4B-4EC6-B407-563B2DED3F17}" type="presOf" srcId="{8605485C-A46B-4B16-B4AE-CCFE350065B4}" destId="{D6CBD917-6775-4688-8759-D142E816B301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F97C91FE-B994-4095-A092-372CFF729B8A}" type="presOf" srcId="{25BC7997-2AC1-4CD7-80FF-848FDAD3E44D}" destId="{7E59FE7B-1FCA-4DD8-96C5-C917D7993B23}" srcOrd="0" destOrd="0" presId="urn:microsoft.com/office/officeart/2005/8/layout/radial4"/>
    <dgm:cxn modelId="{39A5FC58-4A7C-48C8-9938-AE70B614A3A1}" type="presOf" srcId="{CB5A6FF7-272E-4ECB-985D-E3332DE73770}" destId="{C09F94BD-FFE0-4A4B-B114-192A88541F79}" srcOrd="0" destOrd="0" presId="urn:microsoft.com/office/officeart/2005/8/layout/radial4"/>
    <dgm:cxn modelId="{CEAB7AA7-7EBC-43F1-A3D0-1E7AC690EB17}" type="presOf" srcId="{685DDD71-113E-473A-862E-0F4D55BDA6A3}" destId="{27F9DDD0-873A-4EBC-B0B6-AE94D2BEFF2A}" srcOrd="0" destOrd="0" presId="urn:microsoft.com/office/officeart/2005/8/layout/radial4"/>
    <dgm:cxn modelId="{32D8DA73-1F14-4974-B4BC-86C8960978C1}" type="presOf" srcId="{8AB8B03D-9ECD-4BD2-A90B-1AA22D2DA2B0}" destId="{0B19FC5F-3C52-4925-AA26-550C6FC68FA2}" srcOrd="0" destOrd="0" presId="urn:microsoft.com/office/officeart/2005/8/layout/radial4"/>
    <dgm:cxn modelId="{BD91DF90-5E30-4976-B785-EE4291B21E4A}" type="presOf" srcId="{D5F02C54-19E4-4947-BAF1-DEF06FAE3345}" destId="{D8A0EBCA-6FBB-486C-9156-A64DF8CD58C6}" srcOrd="0" destOrd="0" presId="urn:microsoft.com/office/officeart/2005/8/layout/radial4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46F7407B-075D-4178-B97E-B259B5626E37}" type="presOf" srcId="{4395A5C3-542A-47E9-AD91-ED9F598D1F1B}" destId="{FD4D8E64-B08D-432F-A442-C5F446B2082C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A89B94F5-BA5C-41A0-914E-B1A917A98A8D}" type="presOf" srcId="{B882869B-D3E2-4ED5-87BC-4B4B9C08F0A9}" destId="{32017BAD-241F-411B-B275-B2B677BB418A}" srcOrd="0" destOrd="0" presId="urn:microsoft.com/office/officeart/2005/8/layout/radial4"/>
    <dgm:cxn modelId="{F77D11B1-624C-4297-98BE-B34237446ECD}" type="presOf" srcId="{D1EE5339-E1E4-4985-B03D-BC49F80ADBC1}" destId="{86443785-3E81-4AA1-8C0E-058F06DF9F1F}" srcOrd="0" destOrd="0" presId="urn:microsoft.com/office/officeart/2005/8/layout/radial4"/>
    <dgm:cxn modelId="{7500B030-854D-4E9F-9C4C-3157C683A965}" type="presOf" srcId="{A3A3AD5F-82F0-47B6-A293-BE5C7E6035EF}" destId="{7DC7A2C9-00B9-4CC2-BBA8-C3832C975FE5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8B400886-6703-4E50-80E9-7D23EE641EE1}" type="presParOf" srcId="{C09F94BD-FFE0-4A4B-B114-192A88541F79}" destId="{0B19FC5F-3C52-4925-AA26-550C6FC68FA2}" srcOrd="0" destOrd="0" presId="urn:microsoft.com/office/officeart/2005/8/layout/radial4"/>
    <dgm:cxn modelId="{EB908CA8-A931-4C80-A365-9AA3417C318D}" type="presParOf" srcId="{C09F94BD-FFE0-4A4B-B114-192A88541F79}" destId="{86443785-3E81-4AA1-8C0E-058F06DF9F1F}" srcOrd="1" destOrd="0" presId="urn:microsoft.com/office/officeart/2005/8/layout/radial4"/>
    <dgm:cxn modelId="{B86B6EBD-C034-4298-A7A4-54BA850007C7}" type="presParOf" srcId="{C09F94BD-FFE0-4A4B-B114-192A88541F79}" destId="{D8A0EBCA-6FBB-486C-9156-A64DF8CD58C6}" srcOrd="2" destOrd="0" presId="urn:microsoft.com/office/officeart/2005/8/layout/radial4"/>
    <dgm:cxn modelId="{FBA604A7-9F22-4B0D-9C57-166636C57AE9}" type="presParOf" srcId="{C09F94BD-FFE0-4A4B-B114-192A88541F79}" destId="{FD4D8E64-B08D-432F-A442-C5F446B2082C}" srcOrd="3" destOrd="0" presId="urn:microsoft.com/office/officeart/2005/8/layout/radial4"/>
    <dgm:cxn modelId="{8F9FB372-3316-4414-AB5C-A03F6AF9CABF}" type="presParOf" srcId="{C09F94BD-FFE0-4A4B-B114-192A88541F79}" destId="{7DC7A2C9-00B9-4CC2-BBA8-C3832C975FE5}" srcOrd="4" destOrd="0" presId="urn:microsoft.com/office/officeart/2005/8/layout/radial4"/>
    <dgm:cxn modelId="{A615F95B-9901-4044-9ACB-6D2273FC2F1B}" type="presParOf" srcId="{C09F94BD-FFE0-4A4B-B114-192A88541F79}" destId="{32017BAD-241F-411B-B275-B2B677BB418A}" srcOrd="5" destOrd="0" presId="urn:microsoft.com/office/officeart/2005/8/layout/radial4"/>
    <dgm:cxn modelId="{2323084B-34F8-4CD8-B93C-11CC9DC567AB}" type="presParOf" srcId="{C09F94BD-FFE0-4A4B-B114-192A88541F79}" destId="{D6CBD917-6775-4688-8759-D142E816B301}" srcOrd="6" destOrd="0" presId="urn:microsoft.com/office/officeart/2005/8/layout/radial4"/>
    <dgm:cxn modelId="{24ED80A2-024F-43C9-B6F1-3DE63AC7DD8E}" type="presParOf" srcId="{C09F94BD-FFE0-4A4B-B114-192A88541F79}" destId="{27F9DDD0-873A-4EBC-B0B6-AE94D2BEFF2A}" srcOrd="7" destOrd="0" presId="urn:microsoft.com/office/officeart/2005/8/layout/radial4"/>
    <dgm:cxn modelId="{11752521-6F00-46E5-AE70-BC8DBE1E79D5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Resources</a:t>
          </a:r>
          <a:endParaRPr lang="en-GB" dirty="0">
            <a:solidFill>
              <a:schemeClr val="accent3"/>
            </a:solidFill>
          </a:endParaRPr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459E02-9862-4221-9FBD-9A63E2F5DA89}" type="presOf" srcId="{4395A5C3-542A-47E9-AD91-ED9F598D1F1B}" destId="{FD4D8E64-B08D-432F-A442-C5F446B2082C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83DECC5C-1B50-41BF-8667-6831DCC52219}" type="presOf" srcId="{685DDD71-113E-473A-862E-0F4D55BDA6A3}" destId="{27F9DDD0-873A-4EBC-B0B6-AE94D2BEFF2A}" srcOrd="0" destOrd="0" presId="urn:microsoft.com/office/officeart/2005/8/layout/radial4"/>
    <dgm:cxn modelId="{9C56A9C4-19F4-433F-8424-664335F91489}" type="presOf" srcId="{25BC7997-2AC1-4CD7-80FF-848FDAD3E44D}" destId="{7E59FE7B-1FCA-4DD8-96C5-C917D7993B23}" srcOrd="0" destOrd="0" presId="urn:microsoft.com/office/officeart/2005/8/layout/radial4"/>
    <dgm:cxn modelId="{C6BE1279-AB70-45B0-AA1F-E945558DC30F}" type="presOf" srcId="{B882869B-D3E2-4ED5-87BC-4B4B9C08F0A9}" destId="{32017BAD-241F-411B-B275-B2B677BB418A}" srcOrd="0" destOrd="0" presId="urn:microsoft.com/office/officeart/2005/8/layout/radial4"/>
    <dgm:cxn modelId="{C418CFB8-AA0E-4DC8-A05E-31DC62EDDB55}" type="presOf" srcId="{8605485C-A46B-4B16-B4AE-CCFE350065B4}" destId="{D6CBD917-6775-4688-8759-D142E816B301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DA6248E7-2810-4055-B444-D1BBDCD63611}" type="presOf" srcId="{A3A3AD5F-82F0-47B6-A293-BE5C7E6035EF}" destId="{7DC7A2C9-00B9-4CC2-BBA8-C3832C975FE5}" srcOrd="0" destOrd="0" presId="urn:microsoft.com/office/officeart/2005/8/layout/radial4"/>
    <dgm:cxn modelId="{9EDC8540-A579-4A87-885F-611CE6CE05F0}" type="presOf" srcId="{D5F02C54-19E4-4947-BAF1-DEF06FAE3345}" destId="{D8A0EBCA-6FBB-486C-9156-A64DF8CD58C6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085291AA-DC39-42C4-B1F0-6EBDFB513AA6}" type="presOf" srcId="{D1EE5339-E1E4-4985-B03D-BC49F80ADBC1}" destId="{86443785-3E81-4AA1-8C0E-058F06DF9F1F}" srcOrd="0" destOrd="0" presId="urn:microsoft.com/office/officeart/2005/8/layout/radial4"/>
    <dgm:cxn modelId="{69081E0B-B85F-414E-A12C-8335258DEB6A}" type="presOf" srcId="{CB5A6FF7-272E-4ECB-985D-E3332DE73770}" destId="{C09F94BD-FFE0-4A4B-B114-192A88541F79}" srcOrd="0" destOrd="0" presId="urn:microsoft.com/office/officeart/2005/8/layout/radial4"/>
    <dgm:cxn modelId="{C46B68EE-3CD3-4AF5-B2E3-DDC91631247B}" type="presOf" srcId="{8AB8B03D-9ECD-4BD2-A90B-1AA22D2DA2B0}" destId="{0B19FC5F-3C52-4925-AA26-550C6FC68FA2}" srcOrd="0" destOrd="0" presId="urn:microsoft.com/office/officeart/2005/8/layout/radial4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7AF2DA14-02D9-47EA-9496-C4CE2A4CB1FE}" type="presParOf" srcId="{C09F94BD-FFE0-4A4B-B114-192A88541F79}" destId="{0B19FC5F-3C52-4925-AA26-550C6FC68FA2}" srcOrd="0" destOrd="0" presId="urn:microsoft.com/office/officeart/2005/8/layout/radial4"/>
    <dgm:cxn modelId="{C17D7CC0-B4EF-4569-807E-B9A7E637CC24}" type="presParOf" srcId="{C09F94BD-FFE0-4A4B-B114-192A88541F79}" destId="{86443785-3E81-4AA1-8C0E-058F06DF9F1F}" srcOrd="1" destOrd="0" presId="urn:microsoft.com/office/officeart/2005/8/layout/radial4"/>
    <dgm:cxn modelId="{467D0B28-F463-4C97-804E-B48D57C98C54}" type="presParOf" srcId="{C09F94BD-FFE0-4A4B-B114-192A88541F79}" destId="{D8A0EBCA-6FBB-486C-9156-A64DF8CD58C6}" srcOrd="2" destOrd="0" presId="urn:microsoft.com/office/officeart/2005/8/layout/radial4"/>
    <dgm:cxn modelId="{0E656116-B1FD-46D1-8858-E94D30C0669E}" type="presParOf" srcId="{C09F94BD-FFE0-4A4B-B114-192A88541F79}" destId="{FD4D8E64-B08D-432F-A442-C5F446B2082C}" srcOrd="3" destOrd="0" presId="urn:microsoft.com/office/officeart/2005/8/layout/radial4"/>
    <dgm:cxn modelId="{328C61E8-16AB-4B68-84B0-D76F137EA32B}" type="presParOf" srcId="{C09F94BD-FFE0-4A4B-B114-192A88541F79}" destId="{7DC7A2C9-00B9-4CC2-BBA8-C3832C975FE5}" srcOrd="4" destOrd="0" presId="urn:microsoft.com/office/officeart/2005/8/layout/radial4"/>
    <dgm:cxn modelId="{6B8A7ECE-CD9E-468C-9EF0-212B05D326B4}" type="presParOf" srcId="{C09F94BD-FFE0-4A4B-B114-192A88541F79}" destId="{32017BAD-241F-411B-B275-B2B677BB418A}" srcOrd="5" destOrd="0" presId="urn:microsoft.com/office/officeart/2005/8/layout/radial4"/>
    <dgm:cxn modelId="{A73DC2B7-2D8D-4D3A-85B1-B0EE69467471}" type="presParOf" srcId="{C09F94BD-FFE0-4A4B-B114-192A88541F79}" destId="{D6CBD917-6775-4688-8759-D142E816B301}" srcOrd="6" destOrd="0" presId="urn:microsoft.com/office/officeart/2005/8/layout/radial4"/>
    <dgm:cxn modelId="{12F3524A-3E4F-49F2-80A1-EB333B487B42}" type="presParOf" srcId="{C09F94BD-FFE0-4A4B-B114-192A88541F79}" destId="{27F9DDD0-873A-4EBC-B0B6-AE94D2BEFF2A}" srcOrd="7" destOrd="0" presId="urn:microsoft.com/office/officeart/2005/8/layout/radial4"/>
    <dgm:cxn modelId="{1B3A17D4-1844-40EA-8466-8252C28594EE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400" dirty="0" smtClean="0"/>
            <a:t>Reflect </a:t>
          </a:r>
        </a:p>
        <a:p>
          <a:r>
            <a:rPr lang="en-GB" sz="1400" dirty="0" smtClean="0"/>
            <a:t>and observe</a:t>
          </a:r>
          <a:endParaRPr lang="en-GB" sz="14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0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400" dirty="0" smtClean="0"/>
            <a:t>Develop new concepts</a:t>
          </a:r>
          <a:endParaRPr lang="en-GB" sz="14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0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400" dirty="0" smtClean="0"/>
            <a:t>Experiment  or </a:t>
          </a:r>
        </a:p>
        <a:p>
          <a:r>
            <a:rPr lang="en-GB" sz="1400" dirty="0" smtClean="0"/>
            <a:t>articulate</a:t>
          </a:r>
          <a:endParaRPr lang="en-GB" sz="14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0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400" dirty="0" smtClean="0"/>
            <a:t>Existing knowledge</a:t>
          </a:r>
          <a:endParaRPr lang="en-GB" sz="14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0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A541A216-DE92-461C-B58A-AF07BBB97BDE}" type="presOf" srcId="{5ED092DA-8B56-4FC8-87B7-4C031898B906}" destId="{B2644B77-12C0-41F2-AB87-B04F40AB4ABE}" srcOrd="0" destOrd="0" presId="urn:microsoft.com/office/officeart/2005/8/layout/cycle5"/>
    <dgm:cxn modelId="{2E62D1B2-64BB-4174-9EB9-9913AC6C181F}" type="presOf" srcId="{1E1FDD2A-BFB5-4593-93CF-A11B4E2468B0}" destId="{0550386B-E5DF-4927-B19C-8DF00D53A307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B80D031A-6171-4E9C-94C5-CBE6CB5526F9}" type="presOf" srcId="{14EFA237-C227-45BD-A14F-3CB0EDAF02BC}" destId="{2DF99923-6826-4EF5-B6AF-679A243D6DA5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96C34773-D1FE-4785-9726-30D77111DEBE}" type="presOf" srcId="{05A4D9C7-0BFE-441B-9FE2-9879C48039BB}" destId="{7D0FE1F2-61C4-4501-AE74-A43DB3F8104B}" srcOrd="0" destOrd="0" presId="urn:microsoft.com/office/officeart/2005/8/layout/cycle5"/>
    <dgm:cxn modelId="{4301D3D3-B60D-4DE8-BEA4-8F49679DE27A}" type="presOf" srcId="{9C37008C-63C6-4EC8-A356-63745E7A1833}" destId="{FA5D2537-853A-4673-909C-DB7E1C2007F9}" srcOrd="0" destOrd="0" presId="urn:microsoft.com/office/officeart/2005/8/layout/cycle5"/>
    <dgm:cxn modelId="{A7F251D9-11A0-4AB0-A891-4563F49D7BB3}" type="presOf" srcId="{E7A344E0-7A0C-4E76-B94B-3285D4B3F8FE}" destId="{7A41CF04-4FAA-446B-9757-2F02C3473D99}" srcOrd="0" destOrd="0" presId="urn:microsoft.com/office/officeart/2005/8/layout/cycle5"/>
    <dgm:cxn modelId="{591D97ED-B451-4FB2-8C89-2B7E71B174D3}" type="presOf" srcId="{01035ED6-36C8-4B2D-92AF-B6DAD18147CD}" destId="{B06AD937-67A5-4045-8F51-0C53A07F00FE}" srcOrd="0" destOrd="0" presId="urn:microsoft.com/office/officeart/2005/8/layout/cycle5"/>
    <dgm:cxn modelId="{DA0C28B9-E3D1-48A4-9B28-80B4BAA51515}" type="presOf" srcId="{28CC8AE8-E66E-4ABE-8B45-137C2F39E92D}" destId="{568069B0-7086-4425-B81D-F3ACF969DC9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870C0DA3-373B-4594-ACD9-BFF22644159D}" type="presOf" srcId="{0BF953D6-06F3-48EA-B548-AD9317361238}" destId="{3C151602-ADD0-4E17-A8E6-C3C1B9F5E838}" srcOrd="0" destOrd="0" presId="urn:microsoft.com/office/officeart/2005/8/layout/cycle5"/>
    <dgm:cxn modelId="{E8D10749-9173-4CFC-A29F-36EF5F7EBD7C}" type="presParOf" srcId="{3C151602-ADD0-4E17-A8E6-C3C1B9F5E838}" destId="{7A41CF04-4FAA-446B-9757-2F02C3473D99}" srcOrd="0" destOrd="0" presId="urn:microsoft.com/office/officeart/2005/8/layout/cycle5"/>
    <dgm:cxn modelId="{FB64A03C-76C6-4A0C-BA8E-CE824986DC44}" type="presParOf" srcId="{3C151602-ADD0-4E17-A8E6-C3C1B9F5E838}" destId="{E0B4306D-95C3-473C-99D6-6E712892B728}" srcOrd="1" destOrd="0" presId="urn:microsoft.com/office/officeart/2005/8/layout/cycle5"/>
    <dgm:cxn modelId="{3F6390E4-0092-4831-AF48-142846E4B5B5}" type="presParOf" srcId="{3C151602-ADD0-4E17-A8E6-C3C1B9F5E838}" destId="{7D0FE1F2-61C4-4501-AE74-A43DB3F8104B}" srcOrd="2" destOrd="0" presId="urn:microsoft.com/office/officeart/2005/8/layout/cycle5"/>
    <dgm:cxn modelId="{780CC18B-BF91-4972-8EF9-2A08C81B96CF}" type="presParOf" srcId="{3C151602-ADD0-4E17-A8E6-C3C1B9F5E838}" destId="{2DF99923-6826-4EF5-B6AF-679A243D6DA5}" srcOrd="3" destOrd="0" presId="urn:microsoft.com/office/officeart/2005/8/layout/cycle5"/>
    <dgm:cxn modelId="{4B6B0FDE-B003-4085-8E5C-2B3F7D198475}" type="presParOf" srcId="{3C151602-ADD0-4E17-A8E6-C3C1B9F5E838}" destId="{C9D94990-7EA0-4EE6-B051-D2BDD642370E}" srcOrd="4" destOrd="0" presId="urn:microsoft.com/office/officeart/2005/8/layout/cycle5"/>
    <dgm:cxn modelId="{070BD951-24A4-4785-95FB-7A8FAFC707D2}" type="presParOf" srcId="{3C151602-ADD0-4E17-A8E6-C3C1B9F5E838}" destId="{FA5D2537-853A-4673-909C-DB7E1C2007F9}" srcOrd="5" destOrd="0" presId="urn:microsoft.com/office/officeart/2005/8/layout/cycle5"/>
    <dgm:cxn modelId="{B5444406-7192-439B-8C68-942EE8F14979}" type="presParOf" srcId="{3C151602-ADD0-4E17-A8E6-C3C1B9F5E838}" destId="{B06AD937-67A5-4045-8F51-0C53A07F00FE}" srcOrd="6" destOrd="0" presId="urn:microsoft.com/office/officeart/2005/8/layout/cycle5"/>
    <dgm:cxn modelId="{6DFF89C7-3385-4A22-A88E-3CCC00E0F8B0}" type="presParOf" srcId="{3C151602-ADD0-4E17-A8E6-C3C1B9F5E838}" destId="{77B5526D-0E20-449E-ADF0-41BE2212563F}" srcOrd="7" destOrd="0" presId="urn:microsoft.com/office/officeart/2005/8/layout/cycle5"/>
    <dgm:cxn modelId="{111BD844-284F-4ACD-B5DF-6C29A1B0235F}" type="presParOf" srcId="{3C151602-ADD0-4E17-A8E6-C3C1B9F5E838}" destId="{0550386B-E5DF-4927-B19C-8DF00D53A307}" srcOrd="8" destOrd="0" presId="urn:microsoft.com/office/officeart/2005/8/layout/cycle5"/>
    <dgm:cxn modelId="{E77C538B-2A3D-436A-AFF6-1978153EC03F}" type="presParOf" srcId="{3C151602-ADD0-4E17-A8E6-C3C1B9F5E838}" destId="{568069B0-7086-4425-B81D-F3ACF969DC9B}" srcOrd="9" destOrd="0" presId="urn:microsoft.com/office/officeart/2005/8/layout/cycle5"/>
    <dgm:cxn modelId="{04AE2D97-F511-49F5-AE95-BAEDA2CC9906}" type="presParOf" srcId="{3C151602-ADD0-4E17-A8E6-C3C1B9F5E838}" destId="{CAA669D4-527C-45BB-9D0E-16335C42DEF9}" srcOrd="10" destOrd="0" presId="urn:microsoft.com/office/officeart/2005/8/layout/cycle5"/>
    <dgm:cxn modelId="{91320347-50F2-4B40-B29D-A7B85CEBB738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/>
            <a:t>Resources</a:t>
          </a:r>
          <a:endParaRPr lang="en-GB" dirty="0"/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9CE531-3821-44CD-A929-6EEDAD2A2A9B}" type="presOf" srcId="{8AB8B03D-9ECD-4BD2-A90B-1AA22D2DA2B0}" destId="{0B19FC5F-3C52-4925-AA26-550C6FC68FA2}" srcOrd="0" destOrd="0" presId="urn:microsoft.com/office/officeart/2005/8/layout/radial4"/>
    <dgm:cxn modelId="{1E0638C0-60FD-4F3C-B6E9-B35885B6A92D}" type="presOf" srcId="{A3A3AD5F-82F0-47B6-A293-BE5C7E6035EF}" destId="{7DC7A2C9-00B9-4CC2-BBA8-C3832C975FE5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472B382B-9C6E-42E4-BCCF-E02A5BD17371}" type="presOf" srcId="{4395A5C3-542A-47E9-AD91-ED9F598D1F1B}" destId="{FD4D8E64-B08D-432F-A442-C5F446B2082C}" srcOrd="0" destOrd="0" presId="urn:microsoft.com/office/officeart/2005/8/layout/radial4"/>
    <dgm:cxn modelId="{648FC6BF-C8A2-4008-9743-B1231040932E}" type="presOf" srcId="{D1EE5339-E1E4-4985-B03D-BC49F80ADBC1}" destId="{86443785-3E81-4AA1-8C0E-058F06DF9F1F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827C31A2-D4C9-4FF6-8220-669B39FFA18B}" type="presOf" srcId="{CB5A6FF7-272E-4ECB-985D-E3332DE73770}" destId="{C09F94BD-FFE0-4A4B-B114-192A88541F79}" srcOrd="0" destOrd="0" presId="urn:microsoft.com/office/officeart/2005/8/layout/radial4"/>
    <dgm:cxn modelId="{78D889A8-840C-4840-868E-E508067B036D}" type="presOf" srcId="{8605485C-A46B-4B16-B4AE-CCFE350065B4}" destId="{D6CBD917-6775-4688-8759-D142E816B301}" srcOrd="0" destOrd="0" presId="urn:microsoft.com/office/officeart/2005/8/layout/radial4"/>
    <dgm:cxn modelId="{F755D0A8-EDFE-4F7C-8BE8-88FA0F723297}" type="presOf" srcId="{B882869B-D3E2-4ED5-87BC-4B4B9C08F0A9}" destId="{32017BAD-241F-411B-B275-B2B677BB418A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7B55AB9C-87A2-417C-B102-8D8132AE3193}" type="presOf" srcId="{D5F02C54-19E4-4947-BAF1-DEF06FAE3345}" destId="{D8A0EBCA-6FBB-486C-9156-A64DF8CD58C6}" srcOrd="0" destOrd="0" presId="urn:microsoft.com/office/officeart/2005/8/layout/radial4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FAF8CE95-29B1-41A4-BC5B-3DCDB87553BC}" type="presOf" srcId="{685DDD71-113E-473A-862E-0F4D55BDA6A3}" destId="{27F9DDD0-873A-4EBC-B0B6-AE94D2BEFF2A}" srcOrd="0" destOrd="0" presId="urn:microsoft.com/office/officeart/2005/8/layout/radial4"/>
    <dgm:cxn modelId="{0B474A0C-C2A4-4AAE-B225-A62A2C93F7CB}" type="presOf" srcId="{25BC7997-2AC1-4CD7-80FF-848FDAD3E44D}" destId="{7E59FE7B-1FCA-4DD8-96C5-C917D7993B23}" srcOrd="0" destOrd="0" presId="urn:microsoft.com/office/officeart/2005/8/layout/radial4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3F26ABE9-144C-460D-BF67-4F7A342F867E}" type="presParOf" srcId="{C09F94BD-FFE0-4A4B-B114-192A88541F79}" destId="{0B19FC5F-3C52-4925-AA26-550C6FC68FA2}" srcOrd="0" destOrd="0" presId="urn:microsoft.com/office/officeart/2005/8/layout/radial4"/>
    <dgm:cxn modelId="{2C5F7AC8-A64F-423B-80BE-BBFD07966345}" type="presParOf" srcId="{C09F94BD-FFE0-4A4B-B114-192A88541F79}" destId="{86443785-3E81-4AA1-8C0E-058F06DF9F1F}" srcOrd="1" destOrd="0" presId="urn:microsoft.com/office/officeart/2005/8/layout/radial4"/>
    <dgm:cxn modelId="{96ECD12F-22BD-4B0C-A744-8BB7B576B7C0}" type="presParOf" srcId="{C09F94BD-FFE0-4A4B-B114-192A88541F79}" destId="{D8A0EBCA-6FBB-486C-9156-A64DF8CD58C6}" srcOrd="2" destOrd="0" presId="urn:microsoft.com/office/officeart/2005/8/layout/radial4"/>
    <dgm:cxn modelId="{4E6AC724-FC25-4E8A-A5DA-513692677587}" type="presParOf" srcId="{C09F94BD-FFE0-4A4B-B114-192A88541F79}" destId="{FD4D8E64-B08D-432F-A442-C5F446B2082C}" srcOrd="3" destOrd="0" presId="urn:microsoft.com/office/officeart/2005/8/layout/radial4"/>
    <dgm:cxn modelId="{B5FB92A2-64A2-4406-A373-A0B5BABC00EC}" type="presParOf" srcId="{C09F94BD-FFE0-4A4B-B114-192A88541F79}" destId="{7DC7A2C9-00B9-4CC2-BBA8-C3832C975FE5}" srcOrd="4" destOrd="0" presId="urn:microsoft.com/office/officeart/2005/8/layout/radial4"/>
    <dgm:cxn modelId="{8C62ACCF-31A1-4360-BA0B-FFFA6242B24A}" type="presParOf" srcId="{C09F94BD-FFE0-4A4B-B114-192A88541F79}" destId="{32017BAD-241F-411B-B275-B2B677BB418A}" srcOrd="5" destOrd="0" presId="urn:microsoft.com/office/officeart/2005/8/layout/radial4"/>
    <dgm:cxn modelId="{E3BA3E77-3850-40A2-9540-CCCB69EBB10F}" type="presParOf" srcId="{C09F94BD-FFE0-4A4B-B114-192A88541F79}" destId="{D6CBD917-6775-4688-8759-D142E816B301}" srcOrd="6" destOrd="0" presId="urn:microsoft.com/office/officeart/2005/8/layout/radial4"/>
    <dgm:cxn modelId="{F6FC5283-9AC0-4E76-90E7-237F32A01A97}" type="presParOf" srcId="{C09F94BD-FFE0-4A4B-B114-192A88541F79}" destId="{27F9DDD0-873A-4EBC-B0B6-AE94D2BEFF2A}" srcOrd="7" destOrd="0" presId="urn:microsoft.com/office/officeart/2005/8/layout/radial4"/>
    <dgm:cxn modelId="{08370373-B472-48BE-898A-7088A10609D1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800" dirty="0" smtClean="0"/>
            <a:t>Reflect </a:t>
          </a:r>
        </a:p>
        <a:p>
          <a:r>
            <a:rPr lang="en-GB" sz="1800" dirty="0" smtClean="0"/>
            <a:t>and observe</a:t>
          </a:r>
          <a:endParaRPr lang="en-GB" sz="18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8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800" dirty="0" smtClean="0"/>
            <a:t>Develop new concepts</a:t>
          </a:r>
          <a:endParaRPr lang="en-GB" sz="18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8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800" dirty="0" smtClean="0"/>
            <a:t>Experiment  or </a:t>
          </a:r>
        </a:p>
        <a:p>
          <a:r>
            <a:rPr lang="en-GB" sz="1800" dirty="0" smtClean="0"/>
            <a:t>articulate</a:t>
          </a:r>
          <a:endParaRPr lang="en-GB" sz="18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8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800" dirty="0" smtClean="0"/>
            <a:t>Existing knowledge</a:t>
          </a:r>
          <a:endParaRPr lang="en-GB" sz="18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8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/>
          </a:solidFill>
        </a:ln>
      </dgm:spPr>
      <dgm:t>
        <a:bodyPr/>
        <a:lstStyle/>
        <a:p>
          <a:endParaRPr lang="en-GB" sz="28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A112ABC9-4A65-4C62-89F8-75B3889A3689}" type="presOf" srcId="{14EFA237-C227-45BD-A14F-3CB0EDAF02BC}" destId="{2DF99923-6826-4EF5-B6AF-679A243D6DA5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2A9AAC7A-10E8-45E5-8AB3-9F2DA2096095}" type="presOf" srcId="{01035ED6-36C8-4B2D-92AF-B6DAD18147CD}" destId="{B06AD937-67A5-4045-8F51-0C53A07F00FE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FE4819B5-453B-49B5-9A05-8AC2F2584533}" type="presOf" srcId="{0BF953D6-06F3-48EA-B548-AD9317361238}" destId="{3C151602-ADD0-4E17-A8E6-C3C1B9F5E838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8F039F9E-2AB1-493A-A872-B39E22E4D7CA}" type="presOf" srcId="{28CC8AE8-E66E-4ABE-8B45-137C2F39E92D}" destId="{568069B0-7086-4425-B81D-F3ACF969DC9B}" srcOrd="0" destOrd="0" presId="urn:microsoft.com/office/officeart/2005/8/layout/cycle5"/>
    <dgm:cxn modelId="{47CF4A55-DD67-4B52-8823-8EEA72220C97}" type="presOf" srcId="{E7A344E0-7A0C-4E76-B94B-3285D4B3F8FE}" destId="{7A41CF04-4FAA-446B-9757-2F02C3473D99}" srcOrd="0" destOrd="0" presId="urn:microsoft.com/office/officeart/2005/8/layout/cycle5"/>
    <dgm:cxn modelId="{6EA844FC-20E3-4107-B9BB-1EFB8C589D93}" type="presOf" srcId="{5ED092DA-8B56-4FC8-87B7-4C031898B906}" destId="{B2644B77-12C0-41F2-AB87-B04F40AB4ABE}" srcOrd="0" destOrd="0" presId="urn:microsoft.com/office/officeart/2005/8/layout/cycle5"/>
    <dgm:cxn modelId="{166D2BE0-098B-485C-8637-CD83F1BA6262}" type="presOf" srcId="{9C37008C-63C6-4EC8-A356-63745E7A1833}" destId="{FA5D2537-853A-4673-909C-DB7E1C2007F9}" srcOrd="0" destOrd="0" presId="urn:microsoft.com/office/officeart/2005/8/layout/cycle5"/>
    <dgm:cxn modelId="{01A7EB10-C3BC-4772-8D18-6B8C3F707487}" type="presOf" srcId="{05A4D9C7-0BFE-441B-9FE2-9879C48039BB}" destId="{7D0FE1F2-61C4-4501-AE74-A43DB3F8104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104AEB3B-E0EA-4F47-BF5E-82E363F4CB3C}" type="presOf" srcId="{1E1FDD2A-BFB5-4593-93CF-A11B4E2468B0}" destId="{0550386B-E5DF-4927-B19C-8DF00D53A307}" srcOrd="0" destOrd="0" presId="urn:microsoft.com/office/officeart/2005/8/layout/cycle5"/>
    <dgm:cxn modelId="{E409FA73-11A3-4A4D-8F06-D8114458CAC0}" type="presParOf" srcId="{3C151602-ADD0-4E17-A8E6-C3C1B9F5E838}" destId="{7A41CF04-4FAA-446B-9757-2F02C3473D99}" srcOrd="0" destOrd="0" presId="urn:microsoft.com/office/officeart/2005/8/layout/cycle5"/>
    <dgm:cxn modelId="{0CB12A9F-CD2F-49A8-A534-FF811C037B22}" type="presParOf" srcId="{3C151602-ADD0-4E17-A8E6-C3C1B9F5E838}" destId="{E0B4306D-95C3-473C-99D6-6E712892B728}" srcOrd="1" destOrd="0" presId="urn:microsoft.com/office/officeart/2005/8/layout/cycle5"/>
    <dgm:cxn modelId="{93480C05-F28A-458D-83A4-90BFE5545BAB}" type="presParOf" srcId="{3C151602-ADD0-4E17-A8E6-C3C1B9F5E838}" destId="{7D0FE1F2-61C4-4501-AE74-A43DB3F8104B}" srcOrd="2" destOrd="0" presId="urn:microsoft.com/office/officeart/2005/8/layout/cycle5"/>
    <dgm:cxn modelId="{29AD36EE-F34D-4107-B92F-E728EA17F7C7}" type="presParOf" srcId="{3C151602-ADD0-4E17-A8E6-C3C1B9F5E838}" destId="{2DF99923-6826-4EF5-B6AF-679A243D6DA5}" srcOrd="3" destOrd="0" presId="urn:microsoft.com/office/officeart/2005/8/layout/cycle5"/>
    <dgm:cxn modelId="{EB23990C-D8D8-4627-AF47-13AD9D8E138E}" type="presParOf" srcId="{3C151602-ADD0-4E17-A8E6-C3C1B9F5E838}" destId="{C9D94990-7EA0-4EE6-B051-D2BDD642370E}" srcOrd="4" destOrd="0" presId="urn:microsoft.com/office/officeart/2005/8/layout/cycle5"/>
    <dgm:cxn modelId="{2FBEC313-7C0E-4FEE-91E9-31DB991F0496}" type="presParOf" srcId="{3C151602-ADD0-4E17-A8E6-C3C1B9F5E838}" destId="{FA5D2537-853A-4673-909C-DB7E1C2007F9}" srcOrd="5" destOrd="0" presId="urn:microsoft.com/office/officeart/2005/8/layout/cycle5"/>
    <dgm:cxn modelId="{71AA46D5-DA01-4935-9157-58B2BA537258}" type="presParOf" srcId="{3C151602-ADD0-4E17-A8E6-C3C1B9F5E838}" destId="{B06AD937-67A5-4045-8F51-0C53A07F00FE}" srcOrd="6" destOrd="0" presId="urn:microsoft.com/office/officeart/2005/8/layout/cycle5"/>
    <dgm:cxn modelId="{0EDC1207-E18E-48F4-AF47-8FD0AF4D0B98}" type="presParOf" srcId="{3C151602-ADD0-4E17-A8E6-C3C1B9F5E838}" destId="{77B5526D-0E20-449E-ADF0-41BE2212563F}" srcOrd="7" destOrd="0" presId="urn:microsoft.com/office/officeart/2005/8/layout/cycle5"/>
    <dgm:cxn modelId="{1B7FB363-7883-4919-A881-220FBAB6E6CA}" type="presParOf" srcId="{3C151602-ADD0-4E17-A8E6-C3C1B9F5E838}" destId="{0550386B-E5DF-4927-B19C-8DF00D53A307}" srcOrd="8" destOrd="0" presId="urn:microsoft.com/office/officeart/2005/8/layout/cycle5"/>
    <dgm:cxn modelId="{22922BEE-058F-49FE-82EA-7ED97B04510F}" type="presParOf" srcId="{3C151602-ADD0-4E17-A8E6-C3C1B9F5E838}" destId="{568069B0-7086-4425-B81D-F3ACF969DC9B}" srcOrd="9" destOrd="0" presId="urn:microsoft.com/office/officeart/2005/8/layout/cycle5"/>
    <dgm:cxn modelId="{BE9C65F4-D68C-4963-804A-15344BE6EF2A}" type="presParOf" srcId="{3C151602-ADD0-4E17-A8E6-C3C1B9F5E838}" destId="{CAA669D4-527C-45BB-9D0E-16335C42DEF9}" srcOrd="10" destOrd="0" presId="urn:microsoft.com/office/officeart/2005/8/layout/cycle5"/>
    <dgm:cxn modelId="{612E5A57-F30D-423D-AE24-0B0C428DC21F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800" dirty="0" smtClean="0"/>
            <a:t>Reflect </a:t>
          </a:r>
        </a:p>
        <a:p>
          <a:r>
            <a:rPr lang="en-GB" sz="1800" dirty="0" smtClean="0"/>
            <a:t>and observe</a:t>
          </a:r>
          <a:endParaRPr lang="en-GB" sz="18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8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800" dirty="0" smtClean="0"/>
            <a:t>Develop new concepts</a:t>
          </a:r>
          <a:endParaRPr lang="en-GB" sz="18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8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800" dirty="0" smtClean="0"/>
            <a:t>Experiment  or </a:t>
          </a:r>
        </a:p>
        <a:p>
          <a:r>
            <a:rPr lang="en-GB" sz="1800" dirty="0" smtClean="0"/>
            <a:t>articulate</a:t>
          </a:r>
          <a:endParaRPr lang="en-GB" sz="18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8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800" dirty="0" smtClean="0"/>
            <a:t>Existing knowledge</a:t>
          </a:r>
          <a:endParaRPr lang="en-GB" sz="18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8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4C3117B-5289-453E-8D91-4E1BDF3438B1}" type="presOf" srcId="{E7A344E0-7A0C-4E76-B94B-3285D4B3F8FE}" destId="{7A41CF04-4FAA-446B-9757-2F02C3473D99}" srcOrd="0" destOrd="0" presId="urn:microsoft.com/office/officeart/2005/8/layout/cycle5"/>
    <dgm:cxn modelId="{1F09AA93-DCD4-46D7-AD80-48763DB2DF2D}" type="presOf" srcId="{28CC8AE8-E66E-4ABE-8B45-137C2F39E92D}" destId="{568069B0-7086-4425-B81D-F3ACF969DC9B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47E9D896-EFAD-49B7-805C-2E6899454607}" type="presOf" srcId="{5ED092DA-8B56-4FC8-87B7-4C031898B906}" destId="{B2644B77-12C0-41F2-AB87-B04F40AB4ABE}" srcOrd="0" destOrd="0" presId="urn:microsoft.com/office/officeart/2005/8/layout/cycle5"/>
    <dgm:cxn modelId="{A57BD6EF-D51C-4C0C-9108-31273DADF8BA}" type="presOf" srcId="{0BF953D6-06F3-48EA-B548-AD9317361238}" destId="{3C151602-ADD0-4E17-A8E6-C3C1B9F5E838}" srcOrd="0" destOrd="0" presId="urn:microsoft.com/office/officeart/2005/8/layout/cycle5"/>
    <dgm:cxn modelId="{CDC87719-850E-4DA2-8FF4-664BC278934F}" type="presOf" srcId="{05A4D9C7-0BFE-441B-9FE2-9879C48039BB}" destId="{7D0FE1F2-61C4-4501-AE74-A43DB3F8104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D4E3DA4E-1869-4BB4-8CF1-175CA31A8214}" type="presOf" srcId="{14EFA237-C227-45BD-A14F-3CB0EDAF02BC}" destId="{2DF99923-6826-4EF5-B6AF-679A243D6DA5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B0DAF13B-2A46-4E06-BB57-45ABDB798B52}" type="presOf" srcId="{9C37008C-63C6-4EC8-A356-63745E7A1833}" destId="{FA5D2537-853A-4673-909C-DB7E1C2007F9}" srcOrd="0" destOrd="0" presId="urn:microsoft.com/office/officeart/2005/8/layout/cycle5"/>
    <dgm:cxn modelId="{4992224A-9400-4243-99FC-CB468234BBCE}" type="presOf" srcId="{01035ED6-36C8-4B2D-92AF-B6DAD18147CD}" destId="{B06AD937-67A5-4045-8F51-0C53A07F00FE}" srcOrd="0" destOrd="0" presId="urn:microsoft.com/office/officeart/2005/8/layout/cycle5"/>
    <dgm:cxn modelId="{EE21EB7D-85E6-493C-9FCB-66E6BE8E31EC}" type="presOf" srcId="{1E1FDD2A-BFB5-4593-93CF-A11B4E2468B0}" destId="{0550386B-E5DF-4927-B19C-8DF00D53A307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854B6EEE-56CF-4947-9218-F26AFDEE2FF1}" type="presParOf" srcId="{3C151602-ADD0-4E17-A8E6-C3C1B9F5E838}" destId="{7A41CF04-4FAA-446B-9757-2F02C3473D99}" srcOrd="0" destOrd="0" presId="urn:microsoft.com/office/officeart/2005/8/layout/cycle5"/>
    <dgm:cxn modelId="{90817D60-1846-4C2D-8025-8F8873EA8B82}" type="presParOf" srcId="{3C151602-ADD0-4E17-A8E6-C3C1B9F5E838}" destId="{E0B4306D-95C3-473C-99D6-6E712892B728}" srcOrd="1" destOrd="0" presId="urn:microsoft.com/office/officeart/2005/8/layout/cycle5"/>
    <dgm:cxn modelId="{57391D0C-3895-46DA-AF50-17FEF724009C}" type="presParOf" srcId="{3C151602-ADD0-4E17-A8E6-C3C1B9F5E838}" destId="{7D0FE1F2-61C4-4501-AE74-A43DB3F8104B}" srcOrd="2" destOrd="0" presId="urn:microsoft.com/office/officeart/2005/8/layout/cycle5"/>
    <dgm:cxn modelId="{D2982127-40C0-40BD-AA09-164A13D723AA}" type="presParOf" srcId="{3C151602-ADD0-4E17-A8E6-C3C1B9F5E838}" destId="{2DF99923-6826-4EF5-B6AF-679A243D6DA5}" srcOrd="3" destOrd="0" presId="urn:microsoft.com/office/officeart/2005/8/layout/cycle5"/>
    <dgm:cxn modelId="{8E1B4270-0788-4357-A1A6-B96692400D87}" type="presParOf" srcId="{3C151602-ADD0-4E17-A8E6-C3C1B9F5E838}" destId="{C9D94990-7EA0-4EE6-B051-D2BDD642370E}" srcOrd="4" destOrd="0" presId="urn:microsoft.com/office/officeart/2005/8/layout/cycle5"/>
    <dgm:cxn modelId="{4A9C8179-F646-4A17-AEED-765C6B8290E9}" type="presParOf" srcId="{3C151602-ADD0-4E17-A8E6-C3C1B9F5E838}" destId="{FA5D2537-853A-4673-909C-DB7E1C2007F9}" srcOrd="5" destOrd="0" presId="urn:microsoft.com/office/officeart/2005/8/layout/cycle5"/>
    <dgm:cxn modelId="{912B8C17-47F9-4CF1-9A5F-8D87B54581B2}" type="presParOf" srcId="{3C151602-ADD0-4E17-A8E6-C3C1B9F5E838}" destId="{B06AD937-67A5-4045-8F51-0C53A07F00FE}" srcOrd="6" destOrd="0" presId="urn:microsoft.com/office/officeart/2005/8/layout/cycle5"/>
    <dgm:cxn modelId="{0AB3C14C-8468-47CF-9556-41019EE22CEA}" type="presParOf" srcId="{3C151602-ADD0-4E17-A8E6-C3C1B9F5E838}" destId="{77B5526D-0E20-449E-ADF0-41BE2212563F}" srcOrd="7" destOrd="0" presId="urn:microsoft.com/office/officeart/2005/8/layout/cycle5"/>
    <dgm:cxn modelId="{605BAA45-C50F-4446-83C1-B344B145AC8A}" type="presParOf" srcId="{3C151602-ADD0-4E17-A8E6-C3C1B9F5E838}" destId="{0550386B-E5DF-4927-B19C-8DF00D53A307}" srcOrd="8" destOrd="0" presId="urn:microsoft.com/office/officeart/2005/8/layout/cycle5"/>
    <dgm:cxn modelId="{52304D5A-B6F9-4FBB-A534-26617E39068B}" type="presParOf" srcId="{3C151602-ADD0-4E17-A8E6-C3C1B9F5E838}" destId="{568069B0-7086-4425-B81D-F3ACF969DC9B}" srcOrd="9" destOrd="0" presId="urn:microsoft.com/office/officeart/2005/8/layout/cycle5"/>
    <dgm:cxn modelId="{5C8D6105-BE7B-4B10-ACA5-EB2F4A635A40}" type="presParOf" srcId="{3C151602-ADD0-4E17-A8E6-C3C1B9F5E838}" destId="{CAA669D4-527C-45BB-9D0E-16335C42DEF9}" srcOrd="10" destOrd="0" presId="urn:microsoft.com/office/officeart/2005/8/layout/cycle5"/>
    <dgm:cxn modelId="{BE64932C-7B01-478D-B9F5-3E459D7A0E55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800" dirty="0" smtClean="0"/>
            <a:t>Reflect </a:t>
          </a:r>
        </a:p>
        <a:p>
          <a:r>
            <a:rPr lang="en-GB" sz="1800" dirty="0" smtClean="0"/>
            <a:t>and observe</a:t>
          </a:r>
          <a:endParaRPr lang="en-GB" sz="18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8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800" dirty="0" smtClean="0"/>
            <a:t>Develop new concepts</a:t>
          </a:r>
          <a:endParaRPr lang="en-GB" sz="18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8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800" dirty="0" smtClean="0"/>
            <a:t>Experiment  or </a:t>
          </a:r>
        </a:p>
        <a:p>
          <a:r>
            <a:rPr lang="en-GB" sz="1800" dirty="0" smtClean="0"/>
            <a:t>articulate</a:t>
          </a:r>
          <a:endParaRPr lang="en-GB" sz="18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8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800" dirty="0" smtClean="0"/>
            <a:t>Existing knowledge</a:t>
          </a:r>
          <a:endParaRPr lang="en-GB" sz="18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8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D0E77366-AC82-426F-90EB-3040CED95D37}" type="presOf" srcId="{05A4D9C7-0BFE-441B-9FE2-9879C48039BB}" destId="{7D0FE1F2-61C4-4501-AE74-A43DB3F8104B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1C64C7EB-D7AE-40ED-B189-E52515BAA0A5}" type="presOf" srcId="{28CC8AE8-E66E-4ABE-8B45-137C2F39E92D}" destId="{568069B0-7086-4425-B81D-F3ACF969DC9B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23A428FB-276B-4A4E-8D72-D085DFDC5221}" type="presOf" srcId="{0BF953D6-06F3-48EA-B548-AD9317361238}" destId="{3C151602-ADD0-4E17-A8E6-C3C1B9F5E838}" srcOrd="0" destOrd="0" presId="urn:microsoft.com/office/officeart/2005/8/layout/cycle5"/>
    <dgm:cxn modelId="{853EFEE4-2794-4366-8170-8255E409DE00}" type="presOf" srcId="{5ED092DA-8B56-4FC8-87B7-4C031898B906}" destId="{B2644B77-12C0-41F2-AB87-B04F40AB4ABE}" srcOrd="0" destOrd="0" presId="urn:microsoft.com/office/officeart/2005/8/layout/cycle5"/>
    <dgm:cxn modelId="{F3709573-67AF-4365-9945-4BF91654F4F2}" type="presOf" srcId="{01035ED6-36C8-4B2D-92AF-B6DAD18147CD}" destId="{B06AD937-67A5-4045-8F51-0C53A07F00FE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E6513712-FB4C-4395-8A60-D068F258C629}" type="presOf" srcId="{E7A344E0-7A0C-4E76-B94B-3285D4B3F8FE}" destId="{7A41CF04-4FAA-446B-9757-2F02C3473D99}" srcOrd="0" destOrd="0" presId="urn:microsoft.com/office/officeart/2005/8/layout/cycle5"/>
    <dgm:cxn modelId="{F7B264A4-D7DB-4CC6-87D5-F03148366E8C}" type="presOf" srcId="{14EFA237-C227-45BD-A14F-3CB0EDAF02BC}" destId="{2DF99923-6826-4EF5-B6AF-679A243D6DA5}" srcOrd="0" destOrd="0" presId="urn:microsoft.com/office/officeart/2005/8/layout/cycle5"/>
    <dgm:cxn modelId="{9C8606AC-E89D-4852-AC30-F8AFF8AAF9E7}" type="presOf" srcId="{1E1FDD2A-BFB5-4593-93CF-A11B4E2468B0}" destId="{0550386B-E5DF-4927-B19C-8DF00D53A307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91E20200-7061-439A-963D-0D60961342C8}" type="presOf" srcId="{9C37008C-63C6-4EC8-A356-63745E7A1833}" destId="{FA5D2537-853A-4673-909C-DB7E1C2007F9}" srcOrd="0" destOrd="0" presId="urn:microsoft.com/office/officeart/2005/8/layout/cycle5"/>
    <dgm:cxn modelId="{0DA1DDCC-C932-434A-BC37-D7B833A3CD63}" type="presParOf" srcId="{3C151602-ADD0-4E17-A8E6-C3C1B9F5E838}" destId="{7A41CF04-4FAA-446B-9757-2F02C3473D99}" srcOrd="0" destOrd="0" presId="urn:microsoft.com/office/officeart/2005/8/layout/cycle5"/>
    <dgm:cxn modelId="{A869B7A7-C330-42A1-A73F-692EDBF14613}" type="presParOf" srcId="{3C151602-ADD0-4E17-A8E6-C3C1B9F5E838}" destId="{E0B4306D-95C3-473C-99D6-6E712892B728}" srcOrd="1" destOrd="0" presId="urn:microsoft.com/office/officeart/2005/8/layout/cycle5"/>
    <dgm:cxn modelId="{E1171EB4-16F6-4322-9438-9994242E8631}" type="presParOf" srcId="{3C151602-ADD0-4E17-A8E6-C3C1B9F5E838}" destId="{7D0FE1F2-61C4-4501-AE74-A43DB3F8104B}" srcOrd="2" destOrd="0" presId="urn:microsoft.com/office/officeart/2005/8/layout/cycle5"/>
    <dgm:cxn modelId="{CF6E0AFC-FFCB-4719-B401-9489B1BC915C}" type="presParOf" srcId="{3C151602-ADD0-4E17-A8E6-C3C1B9F5E838}" destId="{2DF99923-6826-4EF5-B6AF-679A243D6DA5}" srcOrd="3" destOrd="0" presId="urn:microsoft.com/office/officeart/2005/8/layout/cycle5"/>
    <dgm:cxn modelId="{EDA67248-EB19-4042-AA55-3063F98F9DB9}" type="presParOf" srcId="{3C151602-ADD0-4E17-A8E6-C3C1B9F5E838}" destId="{C9D94990-7EA0-4EE6-B051-D2BDD642370E}" srcOrd="4" destOrd="0" presId="urn:microsoft.com/office/officeart/2005/8/layout/cycle5"/>
    <dgm:cxn modelId="{6C08C94C-BED7-4D32-AFF4-2A239BA1D79E}" type="presParOf" srcId="{3C151602-ADD0-4E17-A8E6-C3C1B9F5E838}" destId="{FA5D2537-853A-4673-909C-DB7E1C2007F9}" srcOrd="5" destOrd="0" presId="urn:microsoft.com/office/officeart/2005/8/layout/cycle5"/>
    <dgm:cxn modelId="{40DE7414-88F3-4E04-BD6F-B9AF894B57B9}" type="presParOf" srcId="{3C151602-ADD0-4E17-A8E6-C3C1B9F5E838}" destId="{B06AD937-67A5-4045-8F51-0C53A07F00FE}" srcOrd="6" destOrd="0" presId="urn:microsoft.com/office/officeart/2005/8/layout/cycle5"/>
    <dgm:cxn modelId="{E0B0BFE1-275A-4B59-B1F8-C05F7655E172}" type="presParOf" srcId="{3C151602-ADD0-4E17-A8E6-C3C1B9F5E838}" destId="{77B5526D-0E20-449E-ADF0-41BE2212563F}" srcOrd="7" destOrd="0" presId="urn:microsoft.com/office/officeart/2005/8/layout/cycle5"/>
    <dgm:cxn modelId="{3E1972E9-DED9-41FB-AC34-2374AD655F46}" type="presParOf" srcId="{3C151602-ADD0-4E17-A8E6-C3C1B9F5E838}" destId="{0550386B-E5DF-4927-B19C-8DF00D53A307}" srcOrd="8" destOrd="0" presId="urn:microsoft.com/office/officeart/2005/8/layout/cycle5"/>
    <dgm:cxn modelId="{70C79A33-90CE-4542-B688-4B8762689576}" type="presParOf" srcId="{3C151602-ADD0-4E17-A8E6-C3C1B9F5E838}" destId="{568069B0-7086-4425-B81D-F3ACF969DC9B}" srcOrd="9" destOrd="0" presId="urn:microsoft.com/office/officeart/2005/8/layout/cycle5"/>
    <dgm:cxn modelId="{D9797A74-D6D6-4222-B9A9-2F64DDF8DCC6}" type="presParOf" srcId="{3C151602-ADD0-4E17-A8E6-C3C1B9F5E838}" destId="{CAA669D4-527C-45BB-9D0E-16335C42DEF9}" srcOrd="10" destOrd="0" presId="urn:microsoft.com/office/officeart/2005/8/layout/cycle5"/>
    <dgm:cxn modelId="{469FD804-63E5-4994-95CF-F4571C212422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800" dirty="0" smtClean="0"/>
            <a:t>Reflect </a:t>
          </a:r>
        </a:p>
        <a:p>
          <a:r>
            <a:rPr lang="en-GB" sz="1800" dirty="0" smtClean="0"/>
            <a:t>and observe</a:t>
          </a:r>
          <a:endParaRPr lang="en-GB" sz="18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8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800" dirty="0" smtClean="0"/>
            <a:t>Develop new concepts</a:t>
          </a:r>
          <a:endParaRPr lang="en-GB" sz="18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8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800" dirty="0" smtClean="0"/>
            <a:t>Experiment  or </a:t>
          </a:r>
        </a:p>
        <a:p>
          <a:r>
            <a:rPr lang="en-GB" sz="1800" dirty="0" smtClean="0"/>
            <a:t>articulate</a:t>
          </a:r>
          <a:endParaRPr lang="en-GB" sz="18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8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800" dirty="0" smtClean="0"/>
            <a:t>Existing knowledge</a:t>
          </a:r>
          <a:endParaRPr lang="en-GB" sz="18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8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56FE29BF-EEEC-4FDE-AE7F-65FBAB7BEC79}" type="presOf" srcId="{14EFA237-C227-45BD-A14F-3CB0EDAF02BC}" destId="{2DF99923-6826-4EF5-B6AF-679A243D6DA5}" srcOrd="0" destOrd="0" presId="urn:microsoft.com/office/officeart/2005/8/layout/cycle5"/>
    <dgm:cxn modelId="{81054BCD-53F0-4268-823C-91783C8A81F8}" type="presOf" srcId="{0BF953D6-06F3-48EA-B548-AD9317361238}" destId="{3C151602-ADD0-4E17-A8E6-C3C1B9F5E838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C75E8E37-6B72-497A-A49D-7F40FFBAF09E}" type="presOf" srcId="{E7A344E0-7A0C-4E76-B94B-3285D4B3F8FE}" destId="{7A41CF04-4FAA-446B-9757-2F02C3473D99}" srcOrd="0" destOrd="0" presId="urn:microsoft.com/office/officeart/2005/8/layout/cycle5"/>
    <dgm:cxn modelId="{C737E0CE-A9C3-49C4-9C2B-90480437B575}" type="presOf" srcId="{28CC8AE8-E66E-4ABE-8B45-137C2F39E92D}" destId="{568069B0-7086-4425-B81D-F3ACF969DC9B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640F0F61-720D-422B-9D48-98AC874C1A94}" type="presOf" srcId="{05A4D9C7-0BFE-441B-9FE2-9879C48039BB}" destId="{7D0FE1F2-61C4-4501-AE74-A43DB3F8104B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423ED645-CD6B-4536-AA89-FA7C66D39233}" type="presOf" srcId="{01035ED6-36C8-4B2D-92AF-B6DAD18147CD}" destId="{B06AD937-67A5-4045-8F51-0C53A07F00FE}" srcOrd="0" destOrd="0" presId="urn:microsoft.com/office/officeart/2005/8/layout/cycle5"/>
    <dgm:cxn modelId="{3E8A691B-A02C-4F47-B46B-D924E55BA2E2}" type="presOf" srcId="{1E1FDD2A-BFB5-4593-93CF-A11B4E2468B0}" destId="{0550386B-E5DF-4927-B19C-8DF00D53A307}" srcOrd="0" destOrd="0" presId="urn:microsoft.com/office/officeart/2005/8/layout/cycle5"/>
    <dgm:cxn modelId="{4A47A8EA-58D6-47EA-8044-F023D1CD2B4C}" type="presOf" srcId="{9C37008C-63C6-4EC8-A356-63745E7A1833}" destId="{FA5D2537-853A-4673-909C-DB7E1C2007F9}" srcOrd="0" destOrd="0" presId="urn:microsoft.com/office/officeart/2005/8/layout/cycle5"/>
    <dgm:cxn modelId="{736E75D9-9182-47A8-8379-31D2ED786D49}" type="presOf" srcId="{5ED092DA-8B56-4FC8-87B7-4C031898B906}" destId="{B2644B77-12C0-41F2-AB87-B04F40AB4ABE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53C7AC06-18AE-4C7E-A19F-A7E1BFC8D0EC}" type="presParOf" srcId="{3C151602-ADD0-4E17-A8E6-C3C1B9F5E838}" destId="{7A41CF04-4FAA-446B-9757-2F02C3473D99}" srcOrd="0" destOrd="0" presId="urn:microsoft.com/office/officeart/2005/8/layout/cycle5"/>
    <dgm:cxn modelId="{396ED619-BFDE-43FF-B95C-9B4ECACBA847}" type="presParOf" srcId="{3C151602-ADD0-4E17-A8E6-C3C1B9F5E838}" destId="{E0B4306D-95C3-473C-99D6-6E712892B728}" srcOrd="1" destOrd="0" presId="urn:microsoft.com/office/officeart/2005/8/layout/cycle5"/>
    <dgm:cxn modelId="{F57FCB90-3767-46A2-82D2-886A107C316C}" type="presParOf" srcId="{3C151602-ADD0-4E17-A8E6-C3C1B9F5E838}" destId="{7D0FE1F2-61C4-4501-AE74-A43DB3F8104B}" srcOrd="2" destOrd="0" presId="urn:microsoft.com/office/officeart/2005/8/layout/cycle5"/>
    <dgm:cxn modelId="{4F8DCE39-77DD-4180-AC66-2769201275B1}" type="presParOf" srcId="{3C151602-ADD0-4E17-A8E6-C3C1B9F5E838}" destId="{2DF99923-6826-4EF5-B6AF-679A243D6DA5}" srcOrd="3" destOrd="0" presId="urn:microsoft.com/office/officeart/2005/8/layout/cycle5"/>
    <dgm:cxn modelId="{9639F08C-7A6B-4C57-B6C7-C0D8B1C07FC5}" type="presParOf" srcId="{3C151602-ADD0-4E17-A8E6-C3C1B9F5E838}" destId="{C9D94990-7EA0-4EE6-B051-D2BDD642370E}" srcOrd="4" destOrd="0" presId="urn:microsoft.com/office/officeart/2005/8/layout/cycle5"/>
    <dgm:cxn modelId="{71A1DAA9-C285-467D-98B7-D63763A74B2E}" type="presParOf" srcId="{3C151602-ADD0-4E17-A8E6-C3C1B9F5E838}" destId="{FA5D2537-853A-4673-909C-DB7E1C2007F9}" srcOrd="5" destOrd="0" presId="urn:microsoft.com/office/officeart/2005/8/layout/cycle5"/>
    <dgm:cxn modelId="{F90E35D7-AE0C-483F-913D-41521C2108BD}" type="presParOf" srcId="{3C151602-ADD0-4E17-A8E6-C3C1B9F5E838}" destId="{B06AD937-67A5-4045-8F51-0C53A07F00FE}" srcOrd="6" destOrd="0" presId="urn:microsoft.com/office/officeart/2005/8/layout/cycle5"/>
    <dgm:cxn modelId="{5BA7EBBF-184F-4F29-865A-0CE5C6B12D3C}" type="presParOf" srcId="{3C151602-ADD0-4E17-A8E6-C3C1B9F5E838}" destId="{77B5526D-0E20-449E-ADF0-41BE2212563F}" srcOrd="7" destOrd="0" presId="urn:microsoft.com/office/officeart/2005/8/layout/cycle5"/>
    <dgm:cxn modelId="{5760B6D2-9F50-47B9-B7EC-15F0A9A946B4}" type="presParOf" srcId="{3C151602-ADD0-4E17-A8E6-C3C1B9F5E838}" destId="{0550386B-E5DF-4927-B19C-8DF00D53A307}" srcOrd="8" destOrd="0" presId="urn:microsoft.com/office/officeart/2005/8/layout/cycle5"/>
    <dgm:cxn modelId="{DD2F54F0-CA50-47DE-8A42-AB8996B68266}" type="presParOf" srcId="{3C151602-ADD0-4E17-A8E6-C3C1B9F5E838}" destId="{568069B0-7086-4425-B81D-F3ACF969DC9B}" srcOrd="9" destOrd="0" presId="urn:microsoft.com/office/officeart/2005/8/layout/cycle5"/>
    <dgm:cxn modelId="{2D6D2D63-F19B-4A9E-BDA1-5F0A21DE2B1B}" type="presParOf" srcId="{3C151602-ADD0-4E17-A8E6-C3C1B9F5E838}" destId="{CAA669D4-527C-45BB-9D0E-16335C42DEF9}" srcOrd="10" destOrd="0" presId="urn:microsoft.com/office/officeart/2005/8/layout/cycle5"/>
    <dgm:cxn modelId="{55BF4A8F-579A-4FFE-B862-2780492D79F0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800" dirty="0" smtClean="0"/>
            <a:t>Reflect </a:t>
          </a:r>
        </a:p>
        <a:p>
          <a:r>
            <a:rPr lang="en-GB" sz="1800" dirty="0" smtClean="0"/>
            <a:t>and observe</a:t>
          </a:r>
          <a:endParaRPr lang="en-GB" sz="18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8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800" dirty="0" smtClean="0"/>
            <a:t>Develop new concepts</a:t>
          </a:r>
          <a:endParaRPr lang="en-GB" sz="18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8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800" dirty="0" smtClean="0"/>
            <a:t>Experiment  or </a:t>
          </a:r>
        </a:p>
        <a:p>
          <a:r>
            <a:rPr lang="en-GB" sz="1800" dirty="0" smtClean="0"/>
            <a:t>articulate</a:t>
          </a:r>
          <a:endParaRPr lang="en-GB" sz="18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8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800" dirty="0" smtClean="0"/>
            <a:t>Existing knowledge</a:t>
          </a:r>
          <a:endParaRPr lang="en-GB" sz="18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8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EE43EC0E-807F-4176-8A63-8C45A1F1E4AE}" type="presOf" srcId="{E7A344E0-7A0C-4E76-B94B-3285D4B3F8FE}" destId="{7A41CF04-4FAA-446B-9757-2F02C3473D99}" srcOrd="0" destOrd="0" presId="urn:microsoft.com/office/officeart/2005/8/layout/cycle5"/>
    <dgm:cxn modelId="{042E5397-D513-44B7-A25B-E45C9DE7C809}" type="presOf" srcId="{0BF953D6-06F3-48EA-B548-AD9317361238}" destId="{3C151602-ADD0-4E17-A8E6-C3C1B9F5E838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A83C19EC-E379-4A50-84E9-D737432E7EE2}" type="presOf" srcId="{9C37008C-63C6-4EC8-A356-63745E7A1833}" destId="{FA5D2537-853A-4673-909C-DB7E1C2007F9}" srcOrd="0" destOrd="0" presId="urn:microsoft.com/office/officeart/2005/8/layout/cycle5"/>
    <dgm:cxn modelId="{C071DE99-4366-4407-8B5B-BDFA2931C8A0}" type="presOf" srcId="{28CC8AE8-E66E-4ABE-8B45-137C2F39E92D}" destId="{568069B0-7086-4425-B81D-F3ACF969DC9B}" srcOrd="0" destOrd="0" presId="urn:microsoft.com/office/officeart/2005/8/layout/cycle5"/>
    <dgm:cxn modelId="{F9DF51A6-9768-43D1-8AD3-75F04EBD9E72}" type="presOf" srcId="{01035ED6-36C8-4B2D-92AF-B6DAD18147CD}" destId="{B06AD937-67A5-4045-8F51-0C53A07F00FE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A37243B1-A511-4526-919C-F4F96B463C3A}" type="presOf" srcId="{1E1FDD2A-BFB5-4593-93CF-A11B4E2468B0}" destId="{0550386B-E5DF-4927-B19C-8DF00D53A307}" srcOrd="0" destOrd="0" presId="urn:microsoft.com/office/officeart/2005/8/layout/cycle5"/>
    <dgm:cxn modelId="{4B36D049-F621-4FD7-A074-CBAAA3D50053}" type="presOf" srcId="{05A4D9C7-0BFE-441B-9FE2-9879C48039BB}" destId="{7D0FE1F2-61C4-4501-AE74-A43DB3F8104B}" srcOrd="0" destOrd="0" presId="urn:microsoft.com/office/officeart/2005/8/layout/cycle5"/>
    <dgm:cxn modelId="{678490A6-4896-43CF-B4B8-5585A20D9F2C}" type="presOf" srcId="{5ED092DA-8B56-4FC8-87B7-4C031898B906}" destId="{B2644B77-12C0-41F2-AB87-B04F40AB4ABE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CD586D64-6B22-49FB-BC51-1483EF74F5AF}" type="presOf" srcId="{14EFA237-C227-45BD-A14F-3CB0EDAF02BC}" destId="{2DF99923-6826-4EF5-B6AF-679A243D6DA5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2C786647-4174-494B-9176-EFA5E19667D0}" type="presParOf" srcId="{3C151602-ADD0-4E17-A8E6-C3C1B9F5E838}" destId="{7A41CF04-4FAA-446B-9757-2F02C3473D99}" srcOrd="0" destOrd="0" presId="urn:microsoft.com/office/officeart/2005/8/layout/cycle5"/>
    <dgm:cxn modelId="{5C47D273-4632-4CC0-A0F1-21E4BC632161}" type="presParOf" srcId="{3C151602-ADD0-4E17-A8E6-C3C1B9F5E838}" destId="{E0B4306D-95C3-473C-99D6-6E712892B728}" srcOrd="1" destOrd="0" presId="urn:microsoft.com/office/officeart/2005/8/layout/cycle5"/>
    <dgm:cxn modelId="{9A6877FA-F3BE-4CBC-AB14-FE02EAAF6669}" type="presParOf" srcId="{3C151602-ADD0-4E17-A8E6-C3C1B9F5E838}" destId="{7D0FE1F2-61C4-4501-AE74-A43DB3F8104B}" srcOrd="2" destOrd="0" presId="urn:microsoft.com/office/officeart/2005/8/layout/cycle5"/>
    <dgm:cxn modelId="{DC300EFF-0E3D-4843-BD12-A387B14979ED}" type="presParOf" srcId="{3C151602-ADD0-4E17-A8E6-C3C1B9F5E838}" destId="{2DF99923-6826-4EF5-B6AF-679A243D6DA5}" srcOrd="3" destOrd="0" presId="urn:microsoft.com/office/officeart/2005/8/layout/cycle5"/>
    <dgm:cxn modelId="{761844CB-27F4-4544-AC9F-788A82D86BD7}" type="presParOf" srcId="{3C151602-ADD0-4E17-A8E6-C3C1B9F5E838}" destId="{C9D94990-7EA0-4EE6-B051-D2BDD642370E}" srcOrd="4" destOrd="0" presId="urn:microsoft.com/office/officeart/2005/8/layout/cycle5"/>
    <dgm:cxn modelId="{02CAC94C-1861-4205-B065-533BC6841A3E}" type="presParOf" srcId="{3C151602-ADD0-4E17-A8E6-C3C1B9F5E838}" destId="{FA5D2537-853A-4673-909C-DB7E1C2007F9}" srcOrd="5" destOrd="0" presId="urn:microsoft.com/office/officeart/2005/8/layout/cycle5"/>
    <dgm:cxn modelId="{FF497FF9-F712-453F-8333-EC73F8E99230}" type="presParOf" srcId="{3C151602-ADD0-4E17-A8E6-C3C1B9F5E838}" destId="{B06AD937-67A5-4045-8F51-0C53A07F00FE}" srcOrd="6" destOrd="0" presId="urn:microsoft.com/office/officeart/2005/8/layout/cycle5"/>
    <dgm:cxn modelId="{925C7F8A-3348-4240-B3E4-5C4CBE8DE790}" type="presParOf" srcId="{3C151602-ADD0-4E17-A8E6-C3C1B9F5E838}" destId="{77B5526D-0E20-449E-ADF0-41BE2212563F}" srcOrd="7" destOrd="0" presId="urn:microsoft.com/office/officeart/2005/8/layout/cycle5"/>
    <dgm:cxn modelId="{FBFD783A-C961-4F29-9A00-478375943E34}" type="presParOf" srcId="{3C151602-ADD0-4E17-A8E6-C3C1B9F5E838}" destId="{0550386B-E5DF-4927-B19C-8DF00D53A307}" srcOrd="8" destOrd="0" presId="urn:microsoft.com/office/officeart/2005/8/layout/cycle5"/>
    <dgm:cxn modelId="{FF4AE9FB-566E-42D9-BBBA-AD03CC5294C1}" type="presParOf" srcId="{3C151602-ADD0-4E17-A8E6-C3C1B9F5E838}" destId="{568069B0-7086-4425-B81D-F3ACF969DC9B}" srcOrd="9" destOrd="0" presId="urn:microsoft.com/office/officeart/2005/8/layout/cycle5"/>
    <dgm:cxn modelId="{8ED6039A-C781-4034-BC55-B7B37BB02DC8}" type="presParOf" srcId="{3C151602-ADD0-4E17-A8E6-C3C1B9F5E838}" destId="{CAA669D4-527C-45BB-9D0E-16335C42DEF9}" srcOrd="10" destOrd="0" presId="urn:microsoft.com/office/officeart/2005/8/layout/cycle5"/>
    <dgm:cxn modelId="{ACB4B094-C00B-4860-A6DE-A72D17E615AC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800" dirty="0" smtClean="0"/>
            <a:t>Reflect </a:t>
          </a:r>
        </a:p>
        <a:p>
          <a:r>
            <a:rPr lang="en-GB" sz="1800" dirty="0" smtClean="0"/>
            <a:t>and observe</a:t>
          </a:r>
          <a:endParaRPr lang="en-GB" sz="18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8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800" dirty="0" smtClean="0"/>
            <a:t>Develop new concepts</a:t>
          </a:r>
          <a:endParaRPr lang="en-GB" sz="18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8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800" dirty="0" smtClean="0"/>
            <a:t>Experiment  or </a:t>
          </a:r>
        </a:p>
        <a:p>
          <a:r>
            <a:rPr lang="en-GB" sz="1800" dirty="0" smtClean="0"/>
            <a:t>articulate</a:t>
          </a:r>
          <a:endParaRPr lang="en-GB" sz="18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8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800" dirty="0" smtClean="0"/>
            <a:t>Existing knowledge</a:t>
          </a:r>
          <a:endParaRPr lang="en-GB" sz="18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8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8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9D34D3BB-E247-43AF-B873-0FC9FE6E3A3D}" type="presOf" srcId="{9C37008C-63C6-4EC8-A356-63745E7A1833}" destId="{FA5D2537-853A-4673-909C-DB7E1C2007F9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FC6781D7-2C37-41E8-B74D-B5D25502A188}" type="presOf" srcId="{0BF953D6-06F3-48EA-B548-AD9317361238}" destId="{3C151602-ADD0-4E17-A8E6-C3C1B9F5E838}" srcOrd="0" destOrd="0" presId="urn:microsoft.com/office/officeart/2005/8/layout/cycle5"/>
    <dgm:cxn modelId="{BABE14E4-6291-45EC-9A79-4ECA25C03F62}" type="presOf" srcId="{05A4D9C7-0BFE-441B-9FE2-9879C48039BB}" destId="{7D0FE1F2-61C4-4501-AE74-A43DB3F8104B}" srcOrd="0" destOrd="0" presId="urn:microsoft.com/office/officeart/2005/8/layout/cycle5"/>
    <dgm:cxn modelId="{560A33A6-18B2-4851-A3BD-CF716CA1C413}" type="presOf" srcId="{1E1FDD2A-BFB5-4593-93CF-A11B4E2468B0}" destId="{0550386B-E5DF-4927-B19C-8DF00D53A307}" srcOrd="0" destOrd="0" presId="urn:microsoft.com/office/officeart/2005/8/layout/cycle5"/>
    <dgm:cxn modelId="{01CC93E8-2A8A-43F4-B6C2-210DF6084BD9}" type="presOf" srcId="{28CC8AE8-E66E-4ABE-8B45-137C2F39E92D}" destId="{568069B0-7086-4425-B81D-F3ACF969DC9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0C729F2B-6984-4A17-B271-289478705264}" type="presOf" srcId="{14EFA237-C227-45BD-A14F-3CB0EDAF02BC}" destId="{2DF99923-6826-4EF5-B6AF-679A243D6DA5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221162FC-4854-4F3E-BCBE-342C4400D4FD}" type="presOf" srcId="{5ED092DA-8B56-4FC8-87B7-4C031898B906}" destId="{B2644B77-12C0-41F2-AB87-B04F40AB4ABE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18C3CC2D-39D0-461F-9C31-B8CF6B43D15B}" type="presOf" srcId="{01035ED6-36C8-4B2D-92AF-B6DAD18147CD}" destId="{B06AD937-67A5-4045-8F51-0C53A07F00FE}" srcOrd="0" destOrd="0" presId="urn:microsoft.com/office/officeart/2005/8/layout/cycle5"/>
    <dgm:cxn modelId="{91E143D4-8EEC-476D-A6D2-09403EFF815D}" type="presOf" srcId="{E7A344E0-7A0C-4E76-B94B-3285D4B3F8FE}" destId="{7A41CF04-4FAA-446B-9757-2F02C3473D99}" srcOrd="0" destOrd="0" presId="urn:microsoft.com/office/officeart/2005/8/layout/cycle5"/>
    <dgm:cxn modelId="{526FDDD8-3CDB-49AE-8312-BC668655A15B}" type="presParOf" srcId="{3C151602-ADD0-4E17-A8E6-C3C1B9F5E838}" destId="{7A41CF04-4FAA-446B-9757-2F02C3473D99}" srcOrd="0" destOrd="0" presId="urn:microsoft.com/office/officeart/2005/8/layout/cycle5"/>
    <dgm:cxn modelId="{8E6A2D80-8147-4D78-B539-C2F8EA3413B3}" type="presParOf" srcId="{3C151602-ADD0-4E17-A8E6-C3C1B9F5E838}" destId="{E0B4306D-95C3-473C-99D6-6E712892B728}" srcOrd="1" destOrd="0" presId="urn:microsoft.com/office/officeart/2005/8/layout/cycle5"/>
    <dgm:cxn modelId="{FD4500F8-AADC-4E43-A121-1683DEE24B05}" type="presParOf" srcId="{3C151602-ADD0-4E17-A8E6-C3C1B9F5E838}" destId="{7D0FE1F2-61C4-4501-AE74-A43DB3F8104B}" srcOrd="2" destOrd="0" presId="urn:microsoft.com/office/officeart/2005/8/layout/cycle5"/>
    <dgm:cxn modelId="{B4B2CFFF-A6B3-453A-B385-3D6637F2BCA7}" type="presParOf" srcId="{3C151602-ADD0-4E17-A8E6-C3C1B9F5E838}" destId="{2DF99923-6826-4EF5-B6AF-679A243D6DA5}" srcOrd="3" destOrd="0" presId="urn:microsoft.com/office/officeart/2005/8/layout/cycle5"/>
    <dgm:cxn modelId="{39601C4E-D774-4E40-B024-4F594E69E6ED}" type="presParOf" srcId="{3C151602-ADD0-4E17-A8E6-C3C1B9F5E838}" destId="{C9D94990-7EA0-4EE6-B051-D2BDD642370E}" srcOrd="4" destOrd="0" presId="urn:microsoft.com/office/officeart/2005/8/layout/cycle5"/>
    <dgm:cxn modelId="{EE060312-B546-4C4C-B4BF-995ADDB7B43F}" type="presParOf" srcId="{3C151602-ADD0-4E17-A8E6-C3C1B9F5E838}" destId="{FA5D2537-853A-4673-909C-DB7E1C2007F9}" srcOrd="5" destOrd="0" presId="urn:microsoft.com/office/officeart/2005/8/layout/cycle5"/>
    <dgm:cxn modelId="{1AB85849-B5D2-4584-B944-AB8365A820A9}" type="presParOf" srcId="{3C151602-ADD0-4E17-A8E6-C3C1B9F5E838}" destId="{B06AD937-67A5-4045-8F51-0C53A07F00FE}" srcOrd="6" destOrd="0" presId="urn:microsoft.com/office/officeart/2005/8/layout/cycle5"/>
    <dgm:cxn modelId="{7A794D3A-2949-47A4-87BC-6E70A3F15CEB}" type="presParOf" srcId="{3C151602-ADD0-4E17-A8E6-C3C1B9F5E838}" destId="{77B5526D-0E20-449E-ADF0-41BE2212563F}" srcOrd="7" destOrd="0" presId="urn:microsoft.com/office/officeart/2005/8/layout/cycle5"/>
    <dgm:cxn modelId="{5B9C2348-7003-4F82-82DF-E0071F710193}" type="presParOf" srcId="{3C151602-ADD0-4E17-A8E6-C3C1B9F5E838}" destId="{0550386B-E5DF-4927-B19C-8DF00D53A307}" srcOrd="8" destOrd="0" presId="urn:microsoft.com/office/officeart/2005/8/layout/cycle5"/>
    <dgm:cxn modelId="{DB5A3F52-9B4A-4468-8FD1-CA20FBF08095}" type="presParOf" srcId="{3C151602-ADD0-4E17-A8E6-C3C1B9F5E838}" destId="{568069B0-7086-4425-B81D-F3ACF969DC9B}" srcOrd="9" destOrd="0" presId="urn:microsoft.com/office/officeart/2005/8/layout/cycle5"/>
    <dgm:cxn modelId="{B3EE89C7-F259-4B7D-97B7-0D63CD4C1CF1}" type="presParOf" srcId="{3C151602-ADD0-4E17-A8E6-C3C1B9F5E838}" destId="{CAA669D4-527C-45BB-9D0E-16335C42DEF9}" srcOrd="10" destOrd="0" presId="urn:microsoft.com/office/officeart/2005/8/layout/cycle5"/>
    <dgm:cxn modelId="{402CD81B-189F-46F0-9538-1AF384E8D911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Resources</a:t>
          </a:r>
          <a:endParaRPr lang="en-GB" dirty="0">
            <a:solidFill>
              <a:schemeClr val="accent3"/>
            </a:solidFill>
          </a:endParaRPr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154D01-1A19-4F16-8EE2-0784287FBFBF}" type="presOf" srcId="{8AB8B03D-9ECD-4BD2-A90B-1AA22D2DA2B0}" destId="{0B19FC5F-3C52-4925-AA26-550C6FC68FA2}" srcOrd="0" destOrd="0" presId="urn:microsoft.com/office/officeart/2005/8/layout/radial4"/>
    <dgm:cxn modelId="{C2B10EBE-920A-4442-BA38-7FA551C3912F}" type="presOf" srcId="{A3A3AD5F-82F0-47B6-A293-BE5C7E6035EF}" destId="{7DC7A2C9-00B9-4CC2-BBA8-C3832C975FE5}" srcOrd="0" destOrd="0" presId="urn:microsoft.com/office/officeart/2005/8/layout/radial4"/>
    <dgm:cxn modelId="{884089DD-EFA2-4E50-85FF-D33A2356ACE0}" type="presOf" srcId="{685DDD71-113E-473A-862E-0F4D55BDA6A3}" destId="{27F9DDD0-873A-4EBC-B0B6-AE94D2BEFF2A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5EB88104-B48E-44A2-A600-24C3369B5AAB}" type="presOf" srcId="{B882869B-D3E2-4ED5-87BC-4B4B9C08F0A9}" destId="{32017BAD-241F-411B-B275-B2B677BB418A}" srcOrd="0" destOrd="0" presId="urn:microsoft.com/office/officeart/2005/8/layout/radial4"/>
    <dgm:cxn modelId="{AC04F418-1CA5-421B-BD09-399F9B71E0C4}" type="presOf" srcId="{8605485C-A46B-4B16-B4AE-CCFE350065B4}" destId="{D6CBD917-6775-4688-8759-D142E816B301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04B6CEF8-4901-4528-B357-9212433C0C88}" type="presOf" srcId="{D1EE5339-E1E4-4985-B03D-BC49F80ADBC1}" destId="{86443785-3E81-4AA1-8C0E-058F06DF9F1F}" srcOrd="0" destOrd="0" presId="urn:microsoft.com/office/officeart/2005/8/layout/radial4"/>
    <dgm:cxn modelId="{99482BEA-959D-4569-98DD-DE751C698B1B}" type="presOf" srcId="{D5F02C54-19E4-4947-BAF1-DEF06FAE3345}" destId="{D8A0EBCA-6FBB-486C-9156-A64DF8CD58C6}" srcOrd="0" destOrd="0" presId="urn:microsoft.com/office/officeart/2005/8/layout/radial4"/>
    <dgm:cxn modelId="{E11FCAA1-DCF5-45FA-80AA-44943164CE72}" type="presOf" srcId="{25BC7997-2AC1-4CD7-80FF-848FDAD3E44D}" destId="{7E59FE7B-1FCA-4DD8-96C5-C917D7993B23}" srcOrd="0" destOrd="0" presId="urn:microsoft.com/office/officeart/2005/8/layout/radial4"/>
    <dgm:cxn modelId="{A937878D-E7A6-48E7-8F56-AFE9E7E097E4}" type="presOf" srcId="{4395A5C3-542A-47E9-AD91-ED9F598D1F1B}" destId="{FD4D8E64-B08D-432F-A442-C5F446B2082C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6C572859-B81A-462A-86D5-1050F45EF181}" type="presOf" srcId="{CB5A6FF7-272E-4ECB-985D-E3332DE73770}" destId="{C09F94BD-FFE0-4A4B-B114-192A88541F79}" srcOrd="0" destOrd="0" presId="urn:microsoft.com/office/officeart/2005/8/layout/radial4"/>
    <dgm:cxn modelId="{AA73DAB0-9055-40AE-91E6-B65F3990D64A}" type="presParOf" srcId="{C09F94BD-FFE0-4A4B-B114-192A88541F79}" destId="{0B19FC5F-3C52-4925-AA26-550C6FC68FA2}" srcOrd="0" destOrd="0" presId="urn:microsoft.com/office/officeart/2005/8/layout/radial4"/>
    <dgm:cxn modelId="{4C31D9AE-134E-47F9-85D3-B97F369E1CDF}" type="presParOf" srcId="{C09F94BD-FFE0-4A4B-B114-192A88541F79}" destId="{86443785-3E81-4AA1-8C0E-058F06DF9F1F}" srcOrd="1" destOrd="0" presId="urn:microsoft.com/office/officeart/2005/8/layout/radial4"/>
    <dgm:cxn modelId="{7D98CA43-8D7E-4B5C-80E1-456A06FE4534}" type="presParOf" srcId="{C09F94BD-FFE0-4A4B-B114-192A88541F79}" destId="{D8A0EBCA-6FBB-486C-9156-A64DF8CD58C6}" srcOrd="2" destOrd="0" presId="urn:microsoft.com/office/officeart/2005/8/layout/radial4"/>
    <dgm:cxn modelId="{8A5CFE3A-3CFF-4AC8-B1AE-0BAAC5BC8806}" type="presParOf" srcId="{C09F94BD-FFE0-4A4B-B114-192A88541F79}" destId="{FD4D8E64-B08D-432F-A442-C5F446B2082C}" srcOrd="3" destOrd="0" presId="urn:microsoft.com/office/officeart/2005/8/layout/radial4"/>
    <dgm:cxn modelId="{CEE5344C-ED4D-4E85-B77E-715A883F44BF}" type="presParOf" srcId="{C09F94BD-FFE0-4A4B-B114-192A88541F79}" destId="{7DC7A2C9-00B9-4CC2-BBA8-C3832C975FE5}" srcOrd="4" destOrd="0" presId="urn:microsoft.com/office/officeart/2005/8/layout/radial4"/>
    <dgm:cxn modelId="{2854AE46-C58D-4497-BF37-9EF6C95D8049}" type="presParOf" srcId="{C09F94BD-FFE0-4A4B-B114-192A88541F79}" destId="{32017BAD-241F-411B-B275-B2B677BB418A}" srcOrd="5" destOrd="0" presId="urn:microsoft.com/office/officeart/2005/8/layout/radial4"/>
    <dgm:cxn modelId="{3E45C371-A44D-4B7C-9DB9-8B92A4E80387}" type="presParOf" srcId="{C09F94BD-FFE0-4A4B-B114-192A88541F79}" destId="{D6CBD917-6775-4688-8759-D142E816B301}" srcOrd="6" destOrd="0" presId="urn:microsoft.com/office/officeart/2005/8/layout/radial4"/>
    <dgm:cxn modelId="{BBA7DB7A-2201-42B0-9229-873036753296}" type="presParOf" srcId="{C09F94BD-FFE0-4A4B-B114-192A88541F79}" destId="{27F9DDD0-873A-4EBC-B0B6-AE94D2BEFF2A}" srcOrd="7" destOrd="0" presId="urn:microsoft.com/office/officeart/2005/8/layout/radial4"/>
    <dgm:cxn modelId="{392F2058-B2F7-4E44-BDB6-67BF5FE655B2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Resources</a:t>
          </a:r>
          <a:endParaRPr lang="en-GB" dirty="0">
            <a:solidFill>
              <a:schemeClr val="accent3"/>
            </a:solidFill>
          </a:endParaRPr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5319C0-4629-4C7E-A2C6-FA78BE6503E7}" type="presOf" srcId="{D1EE5339-E1E4-4985-B03D-BC49F80ADBC1}" destId="{86443785-3E81-4AA1-8C0E-058F06DF9F1F}" srcOrd="0" destOrd="0" presId="urn:microsoft.com/office/officeart/2005/8/layout/radial4"/>
    <dgm:cxn modelId="{ACC784A3-7D2F-40FE-8356-0D7734C80FA6}" type="presOf" srcId="{8AB8B03D-9ECD-4BD2-A90B-1AA22D2DA2B0}" destId="{0B19FC5F-3C52-4925-AA26-550C6FC68FA2}" srcOrd="0" destOrd="0" presId="urn:microsoft.com/office/officeart/2005/8/layout/radial4"/>
    <dgm:cxn modelId="{8ACFCED5-9303-46A8-AACE-5BBE27AB279C}" type="presOf" srcId="{D5F02C54-19E4-4947-BAF1-DEF06FAE3345}" destId="{D8A0EBCA-6FBB-486C-9156-A64DF8CD58C6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C74C7AA2-3BA3-48BF-B455-B8F597ECCC6D}" type="presOf" srcId="{25BC7997-2AC1-4CD7-80FF-848FDAD3E44D}" destId="{7E59FE7B-1FCA-4DD8-96C5-C917D7993B23}" srcOrd="0" destOrd="0" presId="urn:microsoft.com/office/officeart/2005/8/layout/radial4"/>
    <dgm:cxn modelId="{69E1EF17-0C68-4C4E-8E1C-8BB22B95DDF6}" type="presOf" srcId="{8605485C-A46B-4B16-B4AE-CCFE350065B4}" destId="{D6CBD917-6775-4688-8759-D142E816B301}" srcOrd="0" destOrd="0" presId="urn:microsoft.com/office/officeart/2005/8/layout/radial4"/>
    <dgm:cxn modelId="{069BACC0-8A2D-4808-B865-79D6ED3675F4}" type="presOf" srcId="{B882869B-D3E2-4ED5-87BC-4B4B9C08F0A9}" destId="{32017BAD-241F-411B-B275-B2B677BB418A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28E8B715-7E74-431F-835C-B3D25489BA5D}" type="presOf" srcId="{CB5A6FF7-272E-4ECB-985D-E3332DE73770}" destId="{C09F94BD-FFE0-4A4B-B114-192A88541F79}" srcOrd="0" destOrd="0" presId="urn:microsoft.com/office/officeart/2005/8/layout/radial4"/>
    <dgm:cxn modelId="{F8096809-659B-46E7-B035-2C547EEF16B9}" type="presOf" srcId="{A3A3AD5F-82F0-47B6-A293-BE5C7E6035EF}" destId="{7DC7A2C9-00B9-4CC2-BBA8-C3832C975FE5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21FD7162-85E9-4E80-ACBB-3ECA6AF3858B}" type="presOf" srcId="{4395A5C3-542A-47E9-AD91-ED9F598D1F1B}" destId="{FD4D8E64-B08D-432F-A442-C5F446B2082C}" srcOrd="0" destOrd="0" presId="urn:microsoft.com/office/officeart/2005/8/layout/radial4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7ED56C7E-1310-45F7-A5BC-D984A6E9909B}" type="presOf" srcId="{685DDD71-113E-473A-862E-0F4D55BDA6A3}" destId="{27F9DDD0-873A-4EBC-B0B6-AE94D2BEFF2A}" srcOrd="0" destOrd="0" presId="urn:microsoft.com/office/officeart/2005/8/layout/radial4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E5A96BBC-17C5-400C-AD93-8FAC4563442C}" type="presParOf" srcId="{C09F94BD-FFE0-4A4B-B114-192A88541F79}" destId="{0B19FC5F-3C52-4925-AA26-550C6FC68FA2}" srcOrd="0" destOrd="0" presId="urn:microsoft.com/office/officeart/2005/8/layout/radial4"/>
    <dgm:cxn modelId="{71DE8E2E-E254-452C-A45F-62CFDAA519CD}" type="presParOf" srcId="{C09F94BD-FFE0-4A4B-B114-192A88541F79}" destId="{86443785-3E81-4AA1-8C0E-058F06DF9F1F}" srcOrd="1" destOrd="0" presId="urn:microsoft.com/office/officeart/2005/8/layout/radial4"/>
    <dgm:cxn modelId="{239934DC-E0B0-4197-A247-488BED597A7A}" type="presParOf" srcId="{C09F94BD-FFE0-4A4B-B114-192A88541F79}" destId="{D8A0EBCA-6FBB-486C-9156-A64DF8CD58C6}" srcOrd="2" destOrd="0" presId="urn:microsoft.com/office/officeart/2005/8/layout/radial4"/>
    <dgm:cxn modelId="{CA9D48E7-2515-43B0-A075-8BB4341C018C}" type="presParOf" srcId="{C09F94BD-FFE0-4A4B-B114-192A88541F79}" destId="{FD4D8E64-B08D-432F-A442-C5F446B2082C}" srcOrd="3" destOrd="0" presId="urn:microsoft.com/office/officeart/2005/8/layout/radial4"/>
    <dgm:cxn modelId="{104F2F32-C397-4BB8-8E8B-4E40B847DAA9}" type="presParOf" srcId="{C09F94BD-FFE0-4A4B-B114-192A88541F79}" destId="{7DC7A2C9-00B9-4CC2-BBA8-C3832C975FE5}" srcOrd="4" destOrd="0" presId="urn:microsoft.com/office/officeart/2005/8/layout/radial4"/>
    <dgm:cxn modelId="{569A2328-56DB-4BE8-B74A-6487272B41A3}" type="presParOf" srcId="{C09F94BD-FFE0-4A4B-B114-192A88541F79}" destId="{32017BAD-241F-411B-B275-B2B677BB418A}" srcOrd="5" destOrd="0" presId="urn:microsoft.com/office/officeart/2005/8/layout/radial4"/>
    <dgm:cxn modelId="{B4A5D788-0071-4FC9-98E7-26F73AF4DB62}" type="presParOf" srcId="{C09F94BD-FFE0-4A4B-B114-192A88541F79}" destId="{D6CBD917-6775-4688-8759-D142E816B301}" srcOrd="6" destOrd="0" presId="urn:microsoft.com/office/officeart/2005/8/layout/radial4"/>
    <dgm:cxn modelId="{19E5683E-FBE1-4A22-A13C-8F61BA8A5179}" type="presParOf" srcId="{C09F94BD-FFE0-4A4B-B114-192A88541F79}" destId="{27F9DDD0-873A-4EBC-B0B6-AE94D2BEFF2A}" srcOrd="7" destOrd="0" presId="urn:microsoft.com/office/officeart/2005/8/layout/radial4"/>
    <dgm:cxn modelId="{28C9D5C3-EE29-4530-AE56-6B7085A80E43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0B05E-231A-471D-ACCF-46E8CF708A9B}">
      <dsp:nvSpPr>
        <dsp:cNvPr id="0" name=""/>
        <dsp:cNvSpPr/>
      </dsp:nvSpPr>
      <dsp:spPr>
        <a:xfrm>
          <a:off x="2591367" y="194"/>
          <a:ext cx="1621265" cy="1053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Concrete experience</a:t>
          </a:r>
          <a:endParaRPr lang="en-GB" sz="1600" kern="1200" dirty="0"/>
        </a:p>
      </dsp:txBody>
      <dsp:txXfrm>
        <a:off x="2591367" y="194"/>
        <a:ext cx="1621265" cy="1053822"/>
      </dsp:txXfrm>
    </dsp:sp>
    <dsp:sp modelId="{1EE69113-4A91-4F0D-B015-8BC497171A8B}">
      <dsp:nvSpPr>
        <dsp:cNvPr id="0" name=""/>
        <dsp:cNvSpPr/>
      </dsp:nvSpPr>
      <dsp:spPr>
        <a:xfrm>
          <a:off x="1661105" y="527105"/>
          <a:ext cx="3481788" cy="3481788"/>
        </a:xfrm>
        <a:custGeom>
          <a:avLst/>
          <a:gdLst/>
          <a:ahLst/>
          <a:cxnLst/>
          <a:rect l="0" t="0" r="0" b="0"/>
          <a:pathLst>
            <a:path>
              <a:moveTo>
                <a:pt x="2775290" y="340631"/>
              </a:moveTo>
              <a:arcTo wR="1740894" hR="1740894" stAng="18387232" swAng="1633569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F1C3B-5513-42F5-962F-7DF8259CEA11}">
      <dsp:nvSpPr>
        <dsp:cNvPr id="0" name=""/>
        <dsp:cNvSpPr/>
      </dsp:nvSpPr>
      <dsp:spPr>
        <a:xfrm>
          <a:off x="4332261" y="1741088"/>
          <a:ext cx="1621265" cy="1053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Observations and reflections</a:t>
          </a:r>
          <a:endParaRPr lang="en-GB" sz="1600" kern="1200" dirty="0"/>
        </a:p>
      </dsp:txBody>
      <dsp:txXfrm>
        <a:off x="4332261" y="1741088"/>
        <a:ext cx="1621265" cy="1053822"/>
      </dsp:txXfrm>
    </dsp:sp>
    <dsp:sp modelId="{62EDEFAC-743E-4B0B-8484-A0D96EC0DCB9}">
      <dsp:nvSpPr>
        <dsp:cNvPr id="0" name=""/>
        <dsp:cNvSpPr/>
      </dsp:nvSpPr>
      <dsp:spPr>
        <a:xfrm>
          <a:off x="1661105" y="527105"/>
          <a:ext cx="3481788" cy="3481788"/>
        </a:xfrm>
        <a:custGeom>
          <a:avLst/>
          <a:gdLst/>
          <a:ahLst/>
          <a:cxnLst/>
          <a:rect l="0" t="0" r="0" b="0"/>
          <a:pathLst>
            <a:path>
              <a:moveTo>
                <a:pt x="3301312" y="2512778"/>
              </a:moveTo>
              <a:arcTo wR="1740894" hR="1740894" stAng="1579199" swAng="1633569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232D7-6B5C-42DD-AC5F-8BB1DD77026A}">
      <dsp:nvSpPr>
        <dsp:cNvPr id="0" name=""/>
        <dsp:cNvSpPr/>
      </dsp:nvSpPr>
      <dsp:spPr>
        <a:xfrm>
          <a:off x="2591367" y="3481982"/>
          <a:ext cx="1621265" cy="1053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formalization of abstract concepts and generalisations</a:t>
          </a:r>
          <a:endParaRPr lang="en-GB" sz="1600" kern="1200" dirty="0"/>
        </a:p>
      </dsp:txBody>
      <dsp:txXfrm>
        <a:off x="2591367" y="3481982"/>
        <a:ext cx="1621265" cy="1053822"/>
      </dsp:txXfrm>
    </dsp:sp>
    <dsp:sp modelId="{B6B29DA1-426D-452B-9B62-0BAE24E75209}">
      <dsp:nvSpPr>
        <dsp:cNvPr id="0" name=""/>
        <dsp:cNvSpPr/>
      </dsp:nvSpPr>
      <dsp:spPr>
        <a:xfrm>
          <a:off x="1661105" y="527105"/>
          <a:ext cx="3481788" cy="3481788"/>
        </a:xfrm>
        <a:custGeom>
          <a:avLst/>
          <a:gdLst/>
          <a:ahLst/>
          <a:cxnLst/>
          <a:rect l="0" t="0" r="0" b="0"/>
          <a:pathLst>
            <a:path>
              <a:moveTo>
                <a:pt x="706497" y="3141156"/>
              </a:moveTo>
              <a:arcTo wR="1740894" hR="1740894" stAng="7587232" swAng="1633569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6145-D66D-4672-8389-96C3E0AA1EC4}">
      <dsp:nvSpPr>
        <dsp:cNvPr id="0" name=""/>
        <dsp:cNvSpPr/>
      </dsp:nvSpPr>
      <dsp:spPr>
        <a:xfrm>
          <a:off x="850473" y="1741088"/>
          <a:ext cx="1621265" cy="1053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Testing of implications of concepts in new situations</a:t>
          </a:r>
          <a:endParaRPr lang="en-GB" sz="1600" kern="1200" dirty="0"/>
        </a:p>
      </dsp:txBody>
      <dsp:txXfrm>
        <a:off x="850473" y="1741088"/>
        <a:ext cx="1621265" cy="1053822"/>
      </dsp:txXfrm>
    </dsp:sp>
    <dsp:sp modelId="{53FB0756-4303-406D-AF4C-61992C0A265F}">
      <dsp:nvSpPr>
        <dsp:cNvPr id="0" name=""/>
        <dsp:cNvSpPr/>
      </dsp:nvSpPr>
      <dsp:spPr>
        <a:xfrm>
          <a:off x="1661105" y="527105"/>
          <a:ext cx="3481788" cy="3481788"/>
        </a:xfrm>
        <a:custGeom>
          <a:avLst/>
          <a:gdLst/>
          <a:ahLst/>
          <a:cxnLst/>
          <a:rect l="0" t="0" r="0" b="0"/>
          <a:pathLst>
            <a:path>
              <a:moveTo>
                <a:pt x="180475" y="969009"/>
              </a:moveTo>
              <a:arcTo wR="1740894" hR="1740894" stAng="12379199" swAng="1633569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34E5E-295D-41C7-913C-E92BB49EB82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9AC446-12CA-4BC3-85A3-A85D699EDB07}">
      <dsp:nvSpPr>
        <dsp:cNvPr id="0" name=""/>
        <dsp:cNvSpPr/>
      </dsp:nvSpPr>
      <dsp:spPr>
        <a:xfrm>
          <a:off x="3232" y="1219199"/>
          <a:ext cx="1942532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Duality </a:t>
          </a:r>
          <a:endParaRPr lang="en-GB" sz="2600" kern="1200" dirty="0"/>
        </a:p>
      </dsp:txBody>
      <dsp:txXfrm>
        <a:off x="3232" y="1219199"/>
        <a:ext cx="1942532" cy="1625600"/>
      </dsp:txXfrm>
    </dsp:sp>
    <dsp:sp modelId="{74E0CFC0-4CDE-402C-8AF4-E2A62A0A6E27}">
      <dsp:nvSpPr>
        <dsp:cNvPr id="0" name=""/>
        <dsp:cNvSpPr/>
      </dsp:nvSpPr>
      <dsp:spPr>
        <a:xfrm>
          <a:off x="2076733" y="1219199"/>
          <a:ext cx="1942532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........</a:t>
          </a:r>
          <a:endParaRPr lang="en-GB" sz="2600" kern="1200" dirty="0"/>
        </a:p>
      </dsp:txBody>
      <dsp:txXfrm>
        <a:off x="2076733" y="1219199"/>
        <a:ext cx="1942532" cy="1625600"/>
      </dsp:txXfrm>
    </dsp:sp>
    <dsp:sp modelId="{992F55E0-1D31-408E-8CFA-C8C4E20AF909}">
      <dsp:nvSpPr>
        <dsp:cNvPr id="0" name=""/>
        <dsp:cNvSpPr/>
      </dsp:nvSpPr>
      <dsp:spPr>
        <a:xfrm>
          <a:off x="4150235" y="1219199"/>
          <a:ext cx="1942532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Multiplicity</a:t>
          </a:r>
          <a:endParaRPr lang="en-GB" sz="2600" kern="1200" dirty="0"/>
        </a:p>
      </dsp:txBody>
      <dsp:txXfrm>
        <a:off x="4150235" y="1219199"/>
        <a:ext cx="1942532" cy="1625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Task</a:t>
          </a:r>
          <a:endParaRPr lang="en-GB" sz="4200" kern="1200" dirty="0"/>
        </a:p>
      </dsp:txBody>
      <dsp:txXfrm>
        <a:off x="2225040" y="2172962"/>
        <a:ext cx="1645920" cy="1645920"/>
      </dsp:txXfrm>
    </dsp:sp>
    <dsp:sp modelId="{86443785-3E81-4AA1-8C0E-058F06DF9F1F}">
      <dsp:nvSpPr>
        <dsp:cNvPr id="0" name=""/>
        <dsp:cNvSpPr/>
      </dsp:nvSpPr>
      <dsp:spPr>
        <a:xfrm rot="11700000">
          <a:off x="1366598" y="2489746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3"/>
              </a:solidFill>
            </a:rPr>
            <a:t>Resources</a:t>
          </a:r>
          <a:endParaRPr lang="en-GB" sz="1800" kern="1200" dirty="0">
            <a:solidFill>
              <a:schemeClr val="accent3"/>
            </a:solidFill>
          </a:endParaRPr>
        </a:p>
      </dsp:txBody>
      <dsp:txXfrm>
        <a:off x="1023" y="1763524"/>
        <a:ext cx="1563624" cy="1250899"/>
      </dsp:txXfrm>
    </dsp:sp>
    <dsp:sp modelId="{FD4D8E64-B08D-432F-A442-C5F446B2082C}">
      <dsp:nvSpPr>
        <dsp:cNvPr id="0" name=""/>
        <dsp:cNvSpPr/>
      </dsp:nvSpPr>
      <dsp:spPr>
        <a:xfrm rot="14700000">
          <a:off x="1944648" y="1546623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Motivation</a:t>
          </a:r>
          <a:endParaRPr lang="en-GB" sz="1800" kern="1200" dirty="0"/>
        </a:p>
      </dsp:txBody>
      <dsp:txXfrm>
        <a:off x="1275118" y="245117"/>
        <a:ext cx="1563624" cy="1250899"/>
      </dsp:txXfrm>
    </dsp:sp>
    <dsp:sp modelId="{32017BAD-241F-411B-B275-B2B677BB418A}">
      <dsp:nvSpPr>
        <dsp:cNvPr id="0" name=""/>
        <dsp:cNvSpPr/>
      </dsp:nvSpPr>
      <dsp:spPr>
        <a:xfrm rot="17700000">
          <a:off x="3240790" y="1474618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Stage of Development</a:t>
          </a:r>
          <a:endParaRPr lang="en-GB" sz="1800" kern="1200" dirty="0"/>
        </a:p>
      </dsp:txBody>
      <dsp:txXfrm>
        <a:off x="3257257" y="245117"/>
        <a:ext cx="1563624" cy="1250899"/>
      </dsp:txXfrm>
    </dsp:sp>
    <dsp:sp modelId="{27F9DDD0-873A-4EBC-B0B6-AE94D2BEFF2A}">
      <dsp:nvSpPr>
        <dsp:cNvPr id="0" name=""/>
        <dsp:cNvSpPr/>
      </dsp:nvSpPr>
      <dsp:spPr>
        <a:xfrm rot="20672769">
          <a:off x="3959772" y="2420811"/>
          <a:ext cx="82006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4532375" y="1743969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 style</a:t>
          </a:r>
          <a:endParaRPr lang="en-GB" sz="1800" kern="1200" dirty="0"/>
        </a:p>
      </dsp:txBody>
      <dsp:txXfrm>
        <a:off x="4532375" y="1743969"/>
        <a:ext cx="1563624" cy="125089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26D9E0-4D42-4343-A367-5AAFB1ABE7D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Strategic</a:t>
          </a:r>
          <a:endParaRPr lang="en-GB" sz="3300" kern="1200" dirty="0"/>
        </a:p>
      </dsp:txBody>
      <dsp:txXfrm>
        <a:off x="2153920" y="477519"/>
        <a:ext cx="1788160" cy="1097280"/>
      </dsp:txXfrm>
    </dsp:sp>
    <dsp:sp modelId="{13AFF0F4-9409-4AFD-BA06-34592E953C65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Surface</a:t>
          </a:r>
          <a:endParaRPr lang="en-GB" sz="3300" kern="1200" dirty="0"/>
        </a:p>
      </dsp:txBody>
      <dsp:txXfrm>
        <a:off x="3454400" y="2204720"/>
        <a:ext cx="1463040" cy="1341120"/>
      </dsp:txXfrm>
    </dsp:sp>
    <dsp:sp modelId="{F3935CA0-B4FD-4450-839E-B6F28AEFE91E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Deep</a:t>
          </a:r>
          <a:endParaRPr lang="en-GB" sz="3300" kern="1200" dirty="0"/>
        </a:p>
      </dsp:txBody>
      <dsp:txXfrm>
        <a:off x="1178560" y="2204720"/>
        <a:ext cx="1463040" cy="13411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Task</a:t>
          </a:r>
          <a:endParaRPr lang="en-GB" sz="4200" kern="1200" dirty="0"/>
        </a:p>
      </dsp:txBody>
      <dsp:txXfrm>
        <a:off x="2225040" y="2172962"/>
        <a:ext cx="1645920" cy="1645920"/>
      </dsp:txXfrm>
    </dsp:sp>
    <dsp:sp modelId="{86443785-3E81-4AA1-8C0E-058F06DF9F1F}">
      <dsp:nvSpPr>
        <dsp:cNvPr id="0" name=""/>
        <dsp:cNvSpPr/>
      </dsp:nvSpPr>
      <dsp:spPr>
        <a:xfrm rot="11700000">
          <a:off x="1366598" y="2489746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3"/>
              </a:solidFill>
            </a:rPr>
            <a:t>Resources</a:t>
          </a:r>
          <a:endParaRPr lang="en-GB" sz="1800" kern="1200" dirty="0">
            <a:solidFill>
              <a:schemeClr val="accent3"/>
            </a:solidFill>
          </a:endParaRPr>
        </a:p>
      </dsp:txBody>
      <dsp:txXfrm>
        <a:off x="1023" y="1763524"/>
        <a:ext cx="1563624" cy="1250899"/>
      </dsp:txXfrm>
    </dsp:sp>
    <dsp:sp modelId="{FD4D8E64-B08D-432F-A442-C5F446B2082C}">
      <dsp:nvSpPr>
        <dsp:cNvPr id="0" name=""/>
        <dsp:cNvSpPr/>
      </dsp:nvSpPr>
      <dsp:spPr>
        <a:xfrm rot="14700000">
          <a:off x="1944648" y="1546623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Motivation</a:t>
          </a:r>
          <a:endParaRPr lang="en-GB" sz="1800" kern="1200" dirty="0"/>
        </a:p>
      </dsp:txBody>
      <dsp:txXfrm>
        <a:off x="1275118" y="245117"/>
        <a:ext cx="1563624" cy="1250899"/>
      </dsp:txXfrm>
    </dsp:sp>
    <dsp:sp modelId="{32017BAD-241F-411B-B275-B2B677BB418A}">
      <dsp:nvSpPr>
        <dsp:cNvPr id="0" name=""/>
        <dsp:cNvSpPr/>
      </dsp:nvSpPr>
      <dsp:spPr>
        <a:xfrm rot="17700000">
          <a:off x="3240790" y="1474618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Stage of Development</a:t>
          </a:r>
          <a:endParaRPr lang="en-GB" sz="1800" kern="1200" dirty="0"/>
        </a:p>
      </dsp:txBody>
      <dsp:txXfrm>
        <a:off x="3257257" y="245117"/>
        <a:ext cx="1563624" cy="1250899"/>
      </dsp:txXfrm>
    </dsp:sp>
    <dsp:sp modelId="{27F9DDD0-873A-4EBC-B0B6-AE94D2BEFF2A}">
      <dsp:nvSpPr>
        <dsp:cNvPr id="0" name=""/>
        <dsp:cNvSpPr/>
      </dsp:nvSpPr>
      <dsp:spPr>
        <a:xfrm rot="20672769">
          <a:off x="3959772" y="2420811"/>
          <a:ext cx="82006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4532375" y="1743969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 style</a:t>
          </a:r>
          <a:endParaRPr lang="en-GB" sz="1800" kern="1200" dirty="0"/>
        </a:p>
      </dsp:txBody>
      <dsp:txXfrm>
        <a:off x="4532375" y="1743969"/>
        <a:ext cx="1563624" cy="125089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Task</a:t>
          </a:r>
          <a:endParaRPr lang="en-GB" sz="4200" kern="1200" dirty="0"/>
        </a:p>
      </dsp:txBody>
      <dsp:txXfrm>
        <a:off x="2225040" y="2172962"/>
        <a:ext cx="1645920" cy="1645920"/>
      </dsp:txXfrm>
    </dsp:sp>
    <dsp:sp modelId="{86443785-3E81-4AA1-8C0E-058F06DF9F1F}">
      <dsp:nvSpPr>
        <dsp:cNvPr id="0" name=""/>
        <dsp:cNvSpPr/>
      </dsp:nvSpPr>
      <dsp:spPr>
        <a:xfrm rot="11700000">
          <a:off x="1366598" y="2489746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3"/>
              </a:solidFill>
            </a:rPr>
            <a:t>Resources</a:t>
          </a:r>
          <a:endParaRPr lang="en-GB" sz="1800" kern="1200" dirty="0">
            <a:solidFill>
              <a:schemeClr val="accent3"/>
            </a:solidFill>
          </a:endParaRPr>
        </a:p>
      </dsp:txBody>
      <dsp:txXfrm>
        <a:off x="1023" y="1763524"/>
        <a:ext cx="1563624" cy="1250899"/>
      </dsp:txXfrm>
    </dsp:sp>
    <dsp:sp modelId="{FD4D8E64-B08D-432F-A442-C5F446B2082C}">
      <dsp:nvSpPr>
        <dsp:cNvPr id="0" name=""/>
        <dsp:cNvSpPr/>
      </dsp:nvSpPr>
      <dsp:spPr>
        <a:xfrm rot="14700000">
          <a:off x="1944648" y="1546623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Motivation</a:t>
          </a:r>
          <a:endParaRPr lang="en-GB" sz="1800" kern="1200" dirty="0"/>
        </a:p>
      </dsp:txBody>
      <dsp:txXfrm>
        <a:off x="1275118" y="245117"/>
        <a:ext cx="1563624" cy="1250899"/>
      </dsp:txXfrm>
    </dsp:sp>
    <dsp:sp modelId="{32017BAD-241F-411B-B275-B2B677BB418A}">
      <dsp:nvSpPr>
        <dsp:cNvPr id="0" name=""/>
        <dsp:cNvSpPr/>
      </dsp:nvSpPr>
      <dsp:spPr>
        <a:xfrm rot="17700000">
          <a:off x="3240790" y="1474618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Stage of Development</a:t>
          </a:r>
          <a:endParaRPr lang="en-GB" sz="1800" kern="1200" dirty="0"/>
        </a:p>
      </dsp:txBody>
      <dsp:txXfrm>
        <a:off x="3257257" y="245117"/>
        <a:ext cx="1563624" cy="1250899"/>
      </dsp:txXfrm>
    </dsp:sp>
    <dsp:sp modelId="{27F9DDD0-873A-4EBC-B0B6-AE94D2BEFF2A}">
      <dsp:nvSpPr>
        <dsp:cNvPr id="0" name=""/>
        <dsp:cNvSpPr/>
      </dsp:nvSpPr>
      <dsp:spPr>
        <a:xfrm rot="20672769">
          <a:off x="3959772" y="2420811"/>
          <a:ext cx="82006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4532375" y="1743969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 style</a:t>
          </a:r>
          <a:endParaRPr lang="en-GB" sz="1800" kern="1200" dirty="0"/>
        </a:p>
      </dsp:txBody>
      <dsp:txXfrm>
        <a:off x="4532375" y="1743969"/>
        <a:ext cx="1563624" cy="125089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2653465" y="1883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Reflect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and observe</a:t>
          </a:r>
          <a:endParaRPr lang="en-GB" sz="1400" kern="1200" dirty="0"/>
        </a:p>
      </dsp:txBody>
      <dsp:txXfrm>
        <a:off x="2653465" y="1883"/>
        <a:ext cx="1099549" cy="714707"/>
      </dsp:txXfrm>
    </dsp:sp>
    <dsp:sp modelId="{7D0FE1F2-61C4-4501-AE74-A43DB3F8104B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1881080" y="231038"/>
              </a:moveTo>
              <a:arcTo wR="1179807" hR="1179807" stAng="18388176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3833272" y="1181690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Develop new concepts</a:t>
          </a:r>
          <a:endParaRPr lang="en-GB" sz="1400" kern="1200" dirty="0"/>
        </a:p>
      </dsp:txBody>
      <dsp:txXfrm>
        <a:off x="3833272" y="1181690"/>
        <a:ext cx="1099549" cy="714707"/>
      </dsp:txXfrm>
    </dsp:sp>
    <dsp:sp modelId="{FA5D2537-853A-4673-909C-DB7E1C2007F9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2237243" y="1703041"/>
              </a:moveTo>
              <a:arcTo wR="1179807" hR="1179807" stAng="1579610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2653465" y="2361497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Experiment  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articulate</a:t>
          </a:r>
          <a:endParaRPr lang="en-GB" sz="1400" kern="1200" dirty="0"/>
        </a:p>
      </dsp:txBody>
      <dsp:txXfrm>
        <a:off x="2653465" y="2361497"/>
        <a:ext cx="1099549" cy="714707"/>
      </dsp:txXfrm>
    </dsp:sp>
    <dsp:sp modelId="{0550386B-E5DF-4927-B19C-8DF00D53A307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478534" y="2128575"/>
              </a:moveTo>
              <a:arcTo wR="1179807" hR="1179807" stAng="7588176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473658" y="1181690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Existing knowledge</a:t>
          </a:r>
          <a:endParaRPr lang="en-GB" sz="1400" kern="1200" dirty="0"/>
        </a:p>
      </dsp:txBody>
      <dsp:txXfrm>
        <a:off x="1473658" y="1181690"/>
        <a:ext cx="1099549" cy="714707"/>
      </dsp:txXfrm>
    </dsp:sp>
    <dsp:sp modelId="{B2644B77-12C0-41F2-AB87-B04F40AB4ABE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122371" y="656573"/>
              </a:moveTo>
              <a:arcTo wR="1179807" hR="1179807" stAng="12379610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1103882" y="1222062"/>
          <a:ext cx="816570" cy="81657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Task</a:t>
          </a:r>
          <a:endParaRPr lang="en-GB" sz="2100" kern="1200" dirty="0"/>
        </a:p>
      </dsp:txBody>
      <dsp:txXfrm>
        <a:off x="1103882" y="1222062"/>
        <a:ext cx="816570" cy="816570"/>
      </dsp:txXfrm>
    </dsp:sp>
    <dsp:sp modelId="{86443785-3E81-4AA1-8C0E-058F06DF9F1F}">
      <dsp:nvSpPr>
        <dsp:cNvPr id="0" name=""/>
        <dsp:cNvSpPr/>
      </dsp:nvSpPr>
      <dsp:spPr>
        <a:xfrm rot="11700000">
          <a:off x="677994" y="1379224"/>
          <a:ext cx="40521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507" y="1018932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Resources</a:t>
          </a:r>
          <a:endParaRPr lang="en-GB" sz="900" kern="1200" dirty="0"/>
        </a:p>
      </dsp:txBody>
      <dsp:txXfrm>
        <a:off x="507" y="1018932"/>
        <a:ext cx="775742" cy="620593"/>
      </dsp:txXfrm>
    </dsp:sp>
    <dsp:sp modelId="{FD4D8E64-B08D-432F-A442-C5F446B2082C}">
      <dsp:nvSpPr>
        <dsp:cNvPr id="0" name=""/>
        <dsp:cNvSpPr/>
      </dsp:nvSpPr>
      <dsp:spPr>
        <a:xfrm rot="14700000">
          <a:off x="964775" y="911323"/>
          <a:ext cx="40521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632609" y="265623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Motivation</a:t>
          </a:r>
          <a:endParaRPr lang="en-GB" sz="900" kern="1200" dirty="0"/>
        </a:p>
      </dsp:txBody>
      <dsp:txXfrm>
        <a:off x="632609" y="265623"/>
        <a:ext cx="775742" cy="620593"/>
      </dsp:txXfrm>
    </dsp:sp>
    <dsp:sp modelId="{32017BAD-241F-411B-B275-B2B677BB418A}">
      <dsp:nvSpPr>
        <dsp:cNvPr id="0" name=""/>
        <dsp:cNvSpPr/>
      </dsp:nvSpPr>
      <dsp:spPr>
        <a:xfrm rot="17700000">
          <a:off x="1607814" y="875600"/>
          <a:ext cx="40521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1615984" y="265623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Stage of Development</a:t>
          </a:r>
          <a:endParaRPr lang="en-GB" sz="900" kern="1200" dirty="0"/>
        </a:p>
      </dsp:txBody>
      <dsp:txXfrm>
        <a:off x="1615984" y="265623"/>
        <a:ext cx="775742" cy="620593"/>
      </dsp:txXfrm>
    </dsp:sp>
    <dsp:sp modelId="{27F9DDD0-873A-4EBC-B0B6-AE94D2BEFF2A}">
      <dsp:nvSpPr>
        <dsp:cNvPr id="0" name=""/>
        <dsp:cNvSpPr/>
      </dsp:nvSpPr>
      <dsp:spPr>
        <a:xfrm rot="20672769">
          <a:off x="1964515" y="1345024"/>
          <a:ext cx="40684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2248593" y="1009230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Learning style</a:t>
          </a:r>
          <a:endParaRPr lang="en-GB" sz="900" kern="1200" dirty="0"/>
        </a:p>
      </dsp:txBody>
      <dsp:txXfrm>
        <a:off x="2248593" y="1009230"/>
        <a:ext cx="775742" cy="6205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3168922" y="357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 observe</a:t>
          </a:r>
          <a:endParaRPr lang="en-GB" sz="1800" kern="1200" dirty="0"/>
        </a:p>
      </dsp:txBody>
      <dsp:txXfrm>
        <a:off x="3168922" y="357"/>
        <a:ext cx="1434554" cy="932460"/>
      </dsp:txXfrm>
    </dsp:sp>
    <dsp:sp modelId="{7D0FE1F2-61C4-4501-AE74-A43DB3F8104B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456195" y="301393"/>
              </a:moveTo>
              <a:arcTo wR="1540805" hR="1540805" stAng="183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4709728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new concepts</a:t>
          </a:r>
          <a:endParaRPr lang="en-GB" sz="1800" kern="1200" dirty="0"/>
        </a:p>
      </dsp:txBody>
      <dsp:txXfrm>
        <a:off x="4709728" y="1541163"/>
        <a:ext cx="1434554" cy="932460"/>
      </dsp:txXfrm>
    </dsp:sp>
    <dsp:sp modelId="{FA5D2537-853A-4673-909C-DB7E1C2007F9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921907" y="2223915"/>
              </a:moveTo>
              <a:arcTo wR="1540805" hR="1540805" stAng="15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3168922" y="3081968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articulate</a:t>
          </a:r>
          <a:endParaRPr lang="en-GB" sz="1800" kern="1200" dirty="0"/>
        </a:p>
      </dsp:txBody>
      <dsp:txXfrm>
        <a:off x="3168922" y="3081968"/>
        <a:ext cx="1434554" cy="932460"/>
      </dsp:txXfrm>
    </dsp:sp>
    <dsp:sp modelId="{0550386B-E5DF-4927-B19C-8DF00D53A307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625415" y="2780217"/>
              </a:moveTo>
              <a:arcTo wR="1540805" hR="1540805" stAng="75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628117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Existing knowledge</a:t>
          </a:r>
          <a:endParaRPr lang="en-GB" sz="1800" kern="1200" dirty="0"/>
        </a:p>
      </dsp:txBody>
      <dsp:txXfrm>
        <a:off x="1628117" y="1541163"/>
        <a:ext cx="1434554" cy="932460"/>
      </dsp:txXfrm>
    </dsp:sp>
    <dsp:sp modelId="{B2644B77-12C0-41F2-AB87-B04F40AB4ABE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159703" y="857695"/>
              </a:moveTo>
              <a:arcTo wR="1540805" hR="1540805" stAng="12379055" swAng="1634043"/>
            </a:path>
          </a:pathLst>
        </a:custGeom>
        <a:noFill/>
        <a:ln w="50800" cap="flat" cmpd="sng" algn="ctr">
          <a:solidFill>
            <a:schemeClr val="accent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3168922" y="357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 observe</a:t>
          </a:r>
          <a:endParaRPr lang="en-GB" sz="1800" kern="1200" dirty="0"/>
        </a:p>
      </dsp:txBody>
      <dsp:txXfrm>
        <a:off x="3168922" y="357"/>
        <a:ext cx="1434554" cy="932460"/>
      </dsp:txXfrm>
    </dsp:sp>
    <dsp:sp modelId="{7D0FE1F2-61C4-4501-AE74-A43DB3F8104B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456195" y="301393"/>
              </a:moveTo>
              <a:arcTo wR="1540805" hR="1540805" stAng="183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4709728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new concepts</a:t>
          </a:r>
          <a:endParaRPr lang="en-GB" sz="1800" kern="1200" dirty="0"/>
        </a:p>
      </dsp:txBody>
      <dsp:txXfrm>
        <a:off x="4709728" y="1541163"/>
        <a:ext cx="1434554" cy="932460"/>
      </dsp:txXfrm>
    </dsp:sp>
    <dsp:sp modelId="{FA5D2537-853A-4673-909C-DB7E1C2007F9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921907" y="2223915"/>
              </a:moveTo>
              <a:arcTo wR="1540805" hR="1540805" stAng="15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3168922" y="3081968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articulate</a:t>
          </a:r>
          <a:endParaRPr lang="en-GB" sz="1800" kern="1200" dirty="0"/>
        </a:p>
      </dsp:txBody>
      <dsp:txXfrm>
        <a:off x="3168922" y="3081968"/>
        <a:ext cx="1434554" cy="932460"/>
      </dsp:txXfrm>
    </dsp:sp>
    <dsp:sp modelId="{0550386B-E5DF-4927-B19C-8DF00D53A307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625415" y="2780217"/>
              </a:moveTo>
              <a:arcTo wR="1540805" hR="1540805" stAng="75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628117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Existing knowledge</a:t>
          </a:r>
          <a:endParaRPr lang="en-GB" sz="1800" kern="1200" dirty="0"/>
        </a:p>
      </dsp:txBody>
      <dsp:txXfrm>
        <a:off x="1628117" y="1541163"/>
        <a:ext cx="1434554" cy="932460"/>
      </dsp:txXfrm>
    </dsp:sp>
    <dsp:sp modelId="{B2644B77-12C0-41F2-AB87-B04F40AB4ABE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159703" y="857695"/>
              </a:moveTo>
              <a:arcTo wR="1540805" hR="1540805" stAng="123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3168922" y="357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 observe</a:t>
          </a:r>
          <a:endParaRPr lang="en-GB" sz="1800" kern="1200" dirty="0"/>
        </a:p>
      </dsp:txBody>
      <dsp:txXfrm>
        <a:off x="3168922" y="357"/>
        <a:ext cx="1434554" cy="932460"/>
      </dsp:txXfrm>
    </dsp:sp>
    <dsp:sp modelId="{7D0FE1F2-61C4-4501-AE74-A43DB3F8104B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456195" y="301393"/>
              </a:moveTo>
              <a:arcTo wR="1540805" hR="1540805" stAng="183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4709728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new concepts</a:t>
          </a:r>
          <a:endParaRPr lang="en-GB" sz="1800" kern="1200" dirty="0"/>
        </a:p>
      </dsp:txBody>
      <dsp:txXfrm>
        <a:off x="4709728" y="1541163"/>
        <a:ext cx="1434554" cy="932460"/>
      </dsp:txXfrm>
    </dsp:sp>
    <dsp:sp modelId="{FA5D2537-853A-4673-909C-DB7E1C2007F9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921907" y="2223915"/>
              </a:moveTo>
              <a:arcTo wR="1540805" hR="1540805" stAng="15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3168922" y="3081968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articulate</a:t>
          </a:r>
          <a:endParaRPr lang="en-GB" sz="1800" kern="1200" dirty="0"/>
        </a:p>
      </dsp:txBody>
      <dsp:txXfrm>
        <a:off x="3168922" y="3081968"/>
        <a:ext cx="1434554" cy="932460"/>
      </dsp:txXfrm>
    </dsp:sp>
    <dsp:sp modelId="{0550386B-E5DF-4927-B19C-8DF00D53A307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625415" y="2780217"/>
              </a:moveTo>
              <a:arcTo wR="1540805" hR="1540805" stAng="75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628117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Existing knowledge</a:t>
          </a:r>
          <a:endParaRPr lang="en-GB" sz="1800" kern="1200" dirty="0"/>
        </a:p>
      </dsp:txBody>
      <dsp:txXfrm>
        <a:off x="1628117" y="1541163"/>
        <a:ext cx="1434554" cy="932460"/>
      </dsp:txXfrm>
    </dsp:sp>
    <dsp:sp modelId="{B2644B77-12C0-41F2-AB87-B04F40AB4ABE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159703" y="857695"/>
              </a:moveTo>
              <a:arcTo wR="1540805" hR="1540805" stAng="123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3168922" y="357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 observe</a:t>
          </a:r>
          <a:endParaRPr lang="en-GB" sz="1800" kern="1200" dirty="0"/>
        </a:p>
      </dsp:txBody>
      <dsp:txXfrm>
        <a:off x="3168922" y="357"/>
        <a:ext cx="1434554" cy="932460"/>
      </dsp:txXfrm>
    </dsp:sp>
    <dsp:sp modelId="{7D0FE1F2-61C4-4501-AE74-A43DB3F8104B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456195" y="301393"/>
              </a:moveTo>
              <a:arcTo wR="1540805" hR="1540805" stAng="183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4709728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new concepts</a:t>
          </a:r>
          <a:endParaRPr lang="en-GB" sz="1800" kern="1200" dirty="0"/>
        </a:p>
      </dsp:txBody>
      <dsp:txXfrm>
        <a:off x="4709728" y="1541163"/>
        <a:ext cx="1434554" cy="932460"/>
      </dsp:txXfrm>
    </dsp:sp>
    <dsp:sp modelId="{FA5D2537-853A-4673-909C-DB7E1C2007F9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921907" y="2223915"/>
              </a:moveTo>
              <a:arcTo wR="1540805" hR="1540805" stAng="15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3168922" y="3081968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articulate</a:t>
          </a:r>
          <a:endParaRPr lang="en-GB" sz="1800" kern="1200" dirty="0"/>
        </a:p>
      </dsp:txBody>
      <dsp:txXfrm>
        <a:off x="3168922" y="3081968"/>
        <a:ext cx="1434554" cy="932460"/>
      </dsp:txXfrm>
    </dsp:sp>
    <dsp:sp modelId="{0550386B-E5DF-4927-B19C-8DF00D53A307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625415" y="2780217"/>
              </a:moveTo>
              <a:arcTo wR="1540805" hR="1540805" stAng="75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628117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Existing knowledge</a:t>
          </a:r>
          <a:endParaRPr lang="en-GB" sz="1800" kern="1200" dirty="0"/>
        </a:p>
      </dsp:txBody>
      <dsp:txXfrm>
        <a:off x="1628117" y="1541163"/>
        <a:ext cx="1434554" cy="932460"/>
      </dsp:txXfrm>
    </dsp:sp>
    <dsp:sp modelId="{B2644B77-12C0-41F2-AB87-B04F40AB4ABE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159703" y="857695"/>
              </a:moveTo>
              <a:arcTo wR="1540805" hR="1540805" stAng="123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3168922" y="357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 observe</a:t>
          </a:r>
          <a:endParaRPr lang="en-GB" sz="1800" kern="1200" dirty="0"/>
        </a:p>
      </dsp:txBody>
      <dsp:txXfrm>
        <a:off x="3168922" y="357"/>
        <a:ext cx="1434554" cy="932460"/>
      </dsp:txXfrm>
    </dsp:sp>
    <dsp:sp modelId="{7D0FE1F2-61C4-4501-AE74-A43DB3F8104B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456195" y="301393"/>
              </a:moveTo>
              <a:arcTo wR="1540805" hR="1540805" stAng="183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4709728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new concepts</a:t>
          </a:r>
          <a:endParaRPr lang="en-GB" sz="1800" kern="1200" dirty="0"/>
        </a:p>
      </dsp:txBody>
      <dsp:txXfrm>
        <a:off x="4709728" y="1541163"/>
        <a:ext cx="1434554" cy="932460"/>
      </dsp:txXfrm>
    </dsp:sp>
    <dsp:sp modelId="{FA5D2537-853A-4673-909C-DB7E1C2007F9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921907" y="2223915"/>
              </a:moveTo>
              <a:arcTo wR="1540805" hR="1540805" stAng="15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3168922" y="3081968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articulate</a:t>
          </a:r>
          <a:endParaRPr lang="en-GB" sz="1800" kern="1200" dirty="0"/>
        </a:p>
      </dsp:txBody>
      <dsp:txXfrm>
        <a:off x="3168922" y="3081968"/>
        <a:ext cx="1434554" cy="932460"/>
      </dsp:txXfrm>
    </dsp:sp>
    <dsp:sp modelId="{0550386B-E5DF-4927-B19C-8DF00D53A307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625415" y="2780217"/>
              </a:moveTo>
              <a:arcTo wR="1540805" hR="1540805" stAng="75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628117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Existing knowledge</a:t>
          </a:r>
          <a:endParaRPr lang="en-GB" sz="1800" kern="1200" dirty="0"/>
        </a:p>
      </dsp:txBody>
      <dsp:txXfrm>
        <a:off x="1628117" y="1541163"/>
        <a:ext cx="1434554" cy="932460"/>
      </dsp:txXfrm>
    </dsp:sp>
    <dsp:sp modelId="{B2644B77-12C0-41F2-AB87-B04F40AB4ABE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159703" y="857695"/>
              </a:moveTo>
              <a:arcTo wR="1540805" hR="1540805" stAng="123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3168922" y="357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Reflect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 observe</a:t>
          </a:r>
          <a:endParaRPr lang="en-GB" sz="1800" kern="1200" dirty="0"/>
        </a:p>
      </dsp:txBody>
      <dsp:txXfrm>
        <a:off x="3168922" y="357"/>
        <a:ext cx="1434554" cy="932460"/>
      </dsp:txXfrm>
    </dsp:sp>
    <dsp:sp modelId="{7D0FE1F2-61C4-4501-AE74-A43DB3F8104B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456195" y="301393"/>
              </a:moveTo>
              <a:arcTo wR="1540805" hR="1540805" stAng="183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4709728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new concepts</a:t>
          </a:r>
          <a:endParaRPr lang="en-GB" sz="1800" kern="1200" dirty="0"/>
        </a:p>
      </dsp:txBody>
      <dsp:txXfrm>
        <a:off x="4709728" y="1541163"/>
        <a:ext cx="1434554" cy="932460"/>
      </dsp:txXfrm>
    </dsp:sp>
    <dsp:sp modelId="{FA5D2537-853A-4673-909C-DB7E1C2007F9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2921907" y="2223915"/>
              </a:moveTo>
              <a:arcTo wR="1540805" hR="1540805" stAng="15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3168922" y="3081968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 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articulate</a:t>
          </a:r>
          <a:endParaRPr lang="en-GB" sz="1800" kern="1200" dirty="0"/>
        </a:p>
      </dsp:txBody>
      <dsp:txXfrm>
        <a:off x="3168922" y="3081968"/>
        <a:ext cx="1434554" cy="932460"/>
      </dsp:txXfrm>
    </dsp:sp>
    <dsp:sp modelId="{0550386B-E5DF-4927-B19C-8DF00D53A307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625415" y="2780217"/>
              </a:moveTo>
              <a:arcTo wR="1540805" hR="1540805" stAng="7586902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628117" y="1541163"/>
          <a:ext cx="1434554" cy="932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Existing knowledge</a:t>
          </a:r>
          <a:endParaRPr lang="en-GB" sz="1800" kern="1200" dirty="0"/>
        </a:p>
      </dsp:txBody>
      <dsp:txXfrm>
        <a:off x="1628117" y="1541163"/>
        <a:ext cx="1434554" cy="932460"/>
      </dsp:txXfrm>
    </dsp:sp>
    <dsp:sp modelId="{B2644B77-12C0-41F2-AB87-B04F40AB4ABE}">
      <dsp:nvSpPr>
        <dsp:cNvPr id="0" name=""/>
        <dsp:cNvSpPr/>
      </dsp:nvSpPr>
      <dsp:spPr>
        <a:xfrm>
          <a:off x="2345394" y="466587"/>
          <a:ext cx="3081611" cy="3081611"/>
        </a:xfrm>
        <a:custGeom>
          <a:avLst/>
          <a:gdLst/>
          <a:ahLst/>
          <a:cxnLst/>
          <a:rect l="0" t="0" r="0" b="0"/>
          <a:pathLst>
            <a:path>
              <a:moveTo>
                <a:pt x="159703" y="857695"/>
              </a:moveTo>
              <a:arcTo wR="1540805" hR="1540805" stAng="12379055" swAng="163404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Task</a:t>
          </a:r>
          <a:endParaRPr lang="en-GB" sz="4200" kern="1200" dirty="0"/>
        </a:p>
      </dsp:txBody>
      <dsp:txXfrm>
        <a:off x="2225040" y="2172962"/>
        <a:ext cx="1645920" cy="1645920"/>
      </dsp:txXfrm>
    </dsp:sp>
    <dsp:sp modelId="{86443785-3E81-4AA1-8C0E-058F06DF9F1F}">
      <dsp:nvSpPr>
        <dsp:cNvPr id="0" name=""/>
        <dsp:cNvSpPr/>
      </dsp:nvSpPr>
      <dsp:spPr>
        <a:xfrm rot="11700000">
          <a:off x="1366598" y="2489746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3"/>
              </a:solidFill>
            </a:rPr>
            <a:t>Resources</a:t>
          </a:r>
          <a:endParaRPr lang="en-GB" sz="1800" kern="1200" dirty="0">
            <a:solidFill>
              <a:schemeClr val="accent3"/>
            </a:solidFill>
          </a:endParaRPr>
        </a:p>
      </dsp:txBody>
      <dsp:txXfrm>
        <a:off x="1023" y="1763524"/>
        <a:ext cx="1563624" cy="1250899"/>
      </dsp:txXfrm>
    </dsp:sp>
    <dsp:sp modelId="{FD4D8E64-B08D-432F-A442-C5F446B2082C}">
      <dsp:nvSpPr>
        <dsp:cNvPr id="0" name=""/>
        <dsp:cNvSpPr/>
      </dsp:nvSpPr>
      <dsp:spPr>
        <a:xfrm rot="14700000">
          <a:off x="1944648" y="1546623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Motivation</a:t>
          </a:r>
          <a:endParaRPr lang="en-GB" sz="1800" kern="1200" dirty="0"/>
        </a:p>
      </dsp:txBody>
      <dsp:txXfrm>
        <a:off x="1275118" y="245117"/>
        <a:ext cx="1563624" cy="1250899"/>
      </dsp:txXfrm>
    </dsp:sp>
    <dsp:sp modelId="{32017BAD-241F-411B-B275-B2B677BB418A}">
      <dsp:nvSpPr>
        <dsp:cNvPr id="0" name=""/>
        <dsp:cNvSpPr/>
      </dsp:nvSpPr>
      <dsp:spPr>
        <a:xfrm rot="17700000">
          <a:off x="3240790" y="1474618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Stage of Development</a:t>
          </a:r>
          <a:endParaRPr lang="en-GB" sz="1800" kern="1200" dirty="0"/>
        </a:p>
      </dsp:txBody>
      <dsp:txXfrm>
        <a:off x="3257257" y="245117"/>
        <a:ext cx="1563624" cy="1250899"/>
      </dsp:txXfrm>
    </dsp:sp>
    <dsp:sp modelId="{27F9DDD0-873A-4EBC-B0B6-AE94D2BEFF2A}">
      <dsp:nvSpPr>
        <dsp:cNvPr id="0" name=""/>
        <dsp:cNvSpPr/>
      </dsp:nvSpPr>
      <dsp:spPr>
        <a:xfrm rot="20672769">
          <a:off x="3959772" y="2420811"/>
          <a:ext cx="82006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4532375" y="1743969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 style</a:t>
          </a:r>
          <a:endParaRPr lang="en-GB" sz="1800" kern="1200" dirty="0"/>
        </a:p>
      </dsp:txBody>
      <dsp:txXfrm>
        <a:off x="4532375" y="1743969"/>
        <a:ext cx="1563624" cy="12508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Task</a:t>
          </a:r>
          <a:endParaRPr lang="en-GB" sz="4200" kern="1200" dirty="0"/>
        </a:p>
      </dsp:txBody>
      <dsp:txXfrm>
        <a:off x="2225040" y="2172962"/>
        <a:ext cx="1645920" cy="1645920"/>
      </dsp:txXfrm>
    </dsp:sp>
    <dsp:sp modelId="{86443785-3E81-4AA1-8C0E-058F06DF9F1F}">
      <dsp:nvSpPr>
        <dsp:cNvPr id="0" name=""/>
        <dsp:cNvSpPr/>
      </dsp:nvSpPr>
      <dsp:spPr>
        <a:xfrm rot="11700000">
          <a:off x="1366598" y="2489746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3"/>
              </a:solidFill>
            </a:rPr>
            <a:t>Resources</a:t>
          </a:r>
          <a:endParaRPr lang="en-GB" sz="1800" kern="1200" dirty="0">
            <a:solidFill>
              <a:schemeClr val="accent3"/>
            </a:solidFill>
          </a:endParaRPr>
        </a:p>
      </dsp:txBody>
      <dsp:txXfrm>
        <a:off x="1023" y="1763524"/>
        <a:ext cx="1563624" cy="1250899"/>
      </dsp:txXfrm>
    </dsp:sp>
    <dsp:sp modelId="{FD4D8E64-B08D-432F-A442-C5F446B2082C}">
      <dsp:nvSpPr>
        <dsp:cNvPr id="0" name=""/>
        <dsp:cNvSpPr/>
      </dsp:nvSpPr>
      <dsp:spPr>
        <a:xfrm rot="14700000">
          <a:off x="1944648" y="1546623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Motivation</a:t>
          </a:r>
          <a:endParaRPr lang="en-GB" sz="1800" kern="1200" dirty="0"/>
        </a:p>
      </dsp:txBody>
      <dsp:txXfrm>
        <a:off x="1275118" y="245117"/>
        <a:ext cx="1563624" cy="1250899"/>
      </dsp:txXfrm>
    </dsp:sp>
    <dsp:sp modelId="{32017BAD-241F-411B-B275-B2B677BB418A}">
      <dsp:nvSpPr>
        <dsp:cNvPr id="0" name=""/>
        <dsp:cNvSpPr/>
      </dsp:nvSpPr>
      <dsp:spPr>
        <a:xfrm rot="17700000">
          <a:off x="3240790" y="1474618"/>
          <a:ext cx="816777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Stage of Development</a:t>
          </a:r>
          <a:endParaRPr lang="en-GB" sz="1800" kern="1200" dirty="0"/>
        </a:p>
      </dsp:txBody>
      <dsp:txXfrm>
        <a:off x="3257257" y="245117"/>
        <a:ext cx="1563624" cy="1250899"/>
      </dsp:txXfrm>
    </dsp:sp>
    <dsp:sp modelId="{27F9DDD0-873A-4EBC-B0B6-AE94D2BEFF2A}">
      <dsp:nvSpPr>
        <dsp:cNvPr id="0" name=""/>
        <dsp:cNvSpPr/>
      </dsp:nvSpPr>
      <dsp:spPr>
        <a:xfrm rot="20672769">
          <a:off x="3959772" y="2420811"/>
          <a:ext cx="82006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4532375" y="1743969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 style</a:t>
          </a:r>
          <a:endParaRPr lang="en-GB" sz="1800" kern="1200" dirty="0"/>
        </a:p>
      </dsp:txBody>
      <dsp:txXfrm>
        <a:off x="4532375" y="1743969"/>
        <a:ext cx="1563624" cy="125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39D56-C5D6-473B-B194-A2CE06A928E1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BB1BE-4F60-4887-BFED-40BB93634C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ACFFD2-DD45-40CC-9F0C-39A350DAA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7AEB-ECA0-4EA5-A942-252AF7C7C4E5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014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LVP_UNI_LOGO_Panton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ank"/>
          <p:cNvPicPr>
            <a:picLocks noChangeAspect="1" noChangeArrowheads="1"/>
          </p:cNvPicPr>
          <p:nvPr userDrawn="1"/>
        </p:nvPicPr>
        <p:blipFill>
          <a:blip r:embed="rId14" cstate="print"/>
          <a:srcRect l="29161" t="79982"/>
          <a:stretch>
            <a:fillRect/>
          </a:stretch>
        </p:blipFill>
        <p:spPr bwMode="auto">
          <a:xfrm>
            <a:off x="2665413" y="5484813"/>
            <a:ext cx="64785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slide" Target="slide2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LVP_UNI_LOGO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362200"/>
            <a:ext cx="5791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632460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A MEMBER OF THE RUSSELL GROUP</a:t>
            </a:r>
            <a:endParaRPr lang="en-US" sz="1000">
              <a:solidFill>
                <a:srgbClr val="000000"/>
              </a:solidFill>
              <a:latin typeface="Monaco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and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Expectancy valence theory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Low expectation of success results in poor motivation to learn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Reflection-change models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Kolb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phone 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515475" cy="713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You need to recognise what you already know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You need to know how the new stuff fits in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Dialogue makes it easier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Kolb</a:t>
            </a: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99592" y="1412776"/>
          <a:ext cx="6804000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cycle is fine, but incomplete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00213"/>
          <a:ext cx="77724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467544" y="3212976"/>
            <a:ext cx="1800200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Start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thinker – elaborate &amp; refine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00213"/>
          <a:ext cx="77724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715008" y="1571612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Elaboration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Refinement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GB" sz="4000" dirty="0" smtClean="0"/>
              <a:t>Elaborate and refine					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3" y="1142984"/>
            <a:ext cx="4040188" cy="428628"/>
          </a:xfrm>
        </p:spPr>
        <p:txBody>
          <a:bodyPr/>
          <a:lstStyle/>
          <a:p>
            <a:r>
              <a:rPr lang="en-GB" dirty="0" smtClean="0"/>
              <a:t>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40188" cy="409416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Think of many possible explanations or solutions to the case or problem.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Work out which are the most likely resources to refine the possibilities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Actively participate in the activity and experiences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Refine the information into a hypothesis</a:t>
            </a:r>
            <a:endParaRPr lang="en-US" dirty="0" smtClean="0"/>
          </a:p>
          <a:p>
            <a:pPr lvl="0"/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428628"/>
          </a:xfrm>
        </p:spPr>
        <p:txBody>
          <a:bodyPr/>
          <a:lstStyle/>
          <a:p>
            <a:r>
              <a:rPr lang="en-GB" dirty="0" smtClean="0"/>
              <a:t>Teacher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859" y="1714488"/>
            <a:ext cx="4041775" cy="416560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Ensure the relevant learning experiences are available – at the appropriate level for the learner</a:t>
            </a:r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thinker - organise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00213"/>
          <a:ext cx="77724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5786446" y="4643446"/>
            <a:ext cx="1584176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Reflect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organise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15008" y="1571612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Elaboration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Refinement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GB" sz="4000" dirty="0" smtClean="0"/>
              <a:t>Organisation				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3" y="1142984"/>
            <a:ext cx="4040188" cy="639762"/>
          </a:xfrm>
        </p:spPr>
        <p:txBody>
          <a:bodyPr/>
          <a:lstStyle/>
          <a:p>
            <a:r>
              <a:rPr lang="en-GB" dirty="0" smtClean="0"/>
              <a:t>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40188" cy="395128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Test and re-test the hypothesis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Organise the information into a “story” that makes sense to the learner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en-GB" dirty="0" smtClean="0"/>
              <a:t>Teacher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859" y="1928802"/>
            <a:ext cx="4041775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Provide advance organisers for the learners – structures upon which they can continue to build.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Encourage reflection in action</a:t>
            </a:r>
          </a:p>
          <a:p>
            <a:pPr lvl="0"/>
            <a:endParaRPr lang="en-GB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colleague/teacher/patient feedback</a:t>
            </a:r>
            <a:endParaRPr lang="en-GB" sz="36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00213"/>
          <a:ext cx="77724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5857884" y="4572008"/>
            <a:ext cx="1584176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Reflect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organise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3851920" y="3645024"/>
            <a:ext cx="1512168" cy="7920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Feedback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715008" y="1571612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Elaboration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Refinement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7544" y="3212976"/>
            <a:ext cx="1800200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Start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Teaching to cure-teaching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2656886"/>
          </a:xfrm>
        </p:spPr>
        <p:txBody>
          <a:bodyPr/>
          <a:lstStyle/>
          <a:p>
            <a:endParaRPr lang="en-GB" dirty="0" smtClean="0"/>
          </a:p>
          <a:p>
            <a:pPr algn="ctr"/>
            <a:r>
              <a:rPr lang="en-GB" dirty="0" smtClean="0"/>
              <a:t>SAAHE 2011</a:t>
            </a:r>
          </a:p>
          <a:p>
            <a:pPr algn="ctr"/>
            <a:r>
              <a:rPr lang="en-GB" dirty="0" smtClean="0"/>
              <a:t>Potchefstroom</a:t>
            </a:r>
          </a:p>
          <a:p>
            <a:pPr algn="ctr"/>
            <a:r>
              <a:rPr lang="en-GB" dirty="0" smtClean="0"/>
              <a:t>North West University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4348" y="4714884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567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Innovation through diversity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9567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GB" sz="4000" dirty="0" smtClean="0"/>
              <a:t>Feedback					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3" y="1142984"/>
            <a:ext cx="4040188" cy="639762"/>
          </a:xfrm>
        </p:spPr>
        <p:txBody>
          <a:bodyPr/>
          <a:lstStyle/>
          <a:p>
            <a:r>
              <a:rPr lang="en-GB" dirty="0" smtClean="0"/>
              <a:t>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40188" cy="395128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Articulate the knowledge, skills or attitudes developed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Provide feedback to peers and staff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Reflection on the learning experience (in action and on action)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en-GB" dirty="0" smtClean="0"/>
              <a:t>Teacher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859" y="1928802"/>
            <a:ext cx="4041775" cy="395128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Accept, and if appropriate act upon feedback received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Provide feedback to the learner, formally or informally.</a:t>
            </a:r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thinker - consolidate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00213"/>
          <a:ext cx="77724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5857884" y="4643446"/>
            <a:ext cx="1584176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Reflect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organise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3779912" y="3645024"/>
            <a:ext cx="1512168" cy="7920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Feedback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643042" y="4714884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Reflect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Consolidate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86446" y="1643050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Elaboration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Refinement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67544" y="3212976"/>
            <a:ext cx="1800200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Start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GB" sz="4000" dirty="0" smtClean="0"/>
              <a:t>Consolidation				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3" y="1142984"/>
            <a:ext cx="4040188" cy="639762"/>
          </a:xfrm>
        </p:spPr>
        <p:txBody>
          <a:bodyPr/>
          <a:lstStyle/>
          <a:p>
            <a:r>
              <a:rPr lang="en-GB" dirty="0" smtClean="0"/>
              <a:t>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40188" cy="395128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Reflection in the light </a:t>
            </a:r>
            <a:r>
              <a:rPr lang="en-GB" smtClean="0"/>
              <a:t>of new knowledge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Reflection on the learning process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Evaluate personal responsibility for the learning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Development of knowledge, skills and attitudes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en-GB" dirty="0" smtClean="0"/>
              <a:t>Teacher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859" y="1928802"/>
            <a:ext cx="4041775" cy="395128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Provide opportunities for the learner to rehearse and/apply their new knowledge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Encourage reflection on action.</a:t>
            </a:r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considerations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00213"/>
          <a:ext cx="7772400" cy="401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5786446" y="4714884"/>
            <a:ext cx="1584176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Reflect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Organise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3779912" y="3645024"/>
            <a:ext cx="1512168" cy="7920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Feedback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643042" y="4714884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Reflect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Consolidate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15008" y="1571612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Elaboration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ＭＳ Ｐゴシック" charset="0"/>
                <a:cs typeface="ＭＳ Ｐゴシック" charset="0"/>
              </a:rPr>
              <a:t>Refinement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67544" y="3212976"/>
            <a:ext cx="1800200" cy="10081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Start here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71604" y="1643050"/>
            <a:ext cx="1728192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Dissonance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GB" sz="4000" dirty="0" smtClean="0"/>
              <a:t>Dissonance					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3" y="1142984"/>
            <a:ext cx="4040188" cy="500066"/>
          </a:xfrm>
        </p:spPr>
        <p:txBody>
          <a:bodyPr/>
          <a:lstStyle/>
          <a:p>
            <a:r>
              <a:rPr lang="en-GB" dirty="0" smtClean="0"/>
              <a:t>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034" y="1714488"/>
            <a:ext cx="4040188" cy="416560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Identify prior (base-line) knowledge, skills and attitudes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Recognise the unknown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Recognise personal development and learning needs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Participate in planning personal learning objectives and relevant experiences</a:t>
            </a:r>
          </a:p>
          <a:p>
            <a:pPr lvl="0"/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500066"/>
          </a:xfrm>
        </p:spPr>
        <p:txBody>
          <a:bodyPr/>
          <a:lstStyle/>
          <a:p>
            <a:r>
              <a:rPr lang="en-GB" dirty="0" smtClean="0"/>
              <a:t>Teacher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859" y="1643050"/>
            <a:ext cx="4041775" cy="423704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Increase extrinsic motivation through appropriate tasks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Help learner to recognise internal motivation factors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Explore the learner’s prior knowledge and experiences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Help student to identify his/her learning needs and the relevance of each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Dissonance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Should be </a:t>
            </a:r>
          </a:p>
          <a:p>
            <a:r>
              <a:rPr lang="en-GB" dirty="0" smtClean="0"/>
              <a:t>appropriate and sufficient</a:t>
            </a:r>
          </a:p>
          <a:p>
            <a:r>
              <a:rPr lang="en-GB" dirty="0" smtClean="0"/>
              <a:t>and relate to the other quadrants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Dissonance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of development (Perry)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Dissonance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F:\DCIM\100CASIO\CIMG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8" name="Picture 4" descr="F:\DCIM\100CASIO\CIMG3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noFill/>
        </p:spPr>
      </p:pic>
      <p:pic>
        <p:nvPicPr>
          <p:cNvPr id="1029" name="Picture 5" descr="F:\DCIM\100CASIO\CIMG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4572001" cy="3429001"/>
          </a:xfrm>
          <a:prstGeom prst="rect">
            <a:avLst/>
          </a:prstGeom>
          <a:noFill/>
        </p:spPr>
      </p:pic>
      <p:pic>
        <p:nvPicPr>
          <p:cNvPr id="1030" name="Picture 6" descr="F:\DCIM\100CASIO\CIMG3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style (</a:t>
            </a:r>
            <a:r>
              <a:rPr lang="en-GB" dirty="0" err="1" smtClean="0"/>
              <a:t>Entwistle</a:t>
            </a:r>
            <a:r>
              <a:rPr lang="en-GB" dirty="0" smtClean="0"/>
              <a:t>/Biggs)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5301208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7" action="ppaction://hlinksldjump"/>
              </a:rPr>
              <a:t>Back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Dissonance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Intrinsic</a:t>
            </a:r>
          </a:p>
          <a:p>
            <a:r>
              <a:rPr lang="en-GB" dirty="0" smtClean="0"/>
              <a:t>	Knowles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Knowles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to know</a:t>
            </a:r>
          </a:p>
          <a:p>
            <a:pPr lvl="1">
              <a:buFont typeface="Arial" pitchFamily="34" charset="0"/>
              <a:buChar char="•"/>
            </a:pPr>
            <a:r>
              <a:rPr lang="en-GB" sz="2800" i="1" dirty="0" smtClean="0"/>
              <a:t>Why do I need to know this?</a:t>
            </a:r>
            <a:endParaRPr lang="en-GB" sz="2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learners’ self-concept</a:t>
            </a:r>
          </a:p>
          <a:p>
            <a:pPr lvl="1">
              <a:buFont typeface="Arial" pitchFamily="34" charset="0"/>
              <a:buChar char="•"/>
            </a:pPr>
            <a:r>
              <a:rPr lang="en-GB" sz="2800" i="1" dirty="0" smtClean="0"/>
              <a:t>I am responsible for my own learning</a:t>
            </a:r>
            <a:endParaRPr lang="en-GB" sz="2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role of the learners’ experiences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i="1" dirty="0" smtClean="0"/>
              <a:t>I have experiences which I value and you should respect</a:t>
            </a:r>
            <a:endParaRPr lang="en-GB" sz="2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Knowles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Readiness to learn </a:t>
            </a:r>
          </a:p>
          <a:p>
            <a:pPr lvl="1">
              <a:buFont typeface="Arial" pitchFamily="34" charset="0"/>
              <a:buChar char="•"/>
            </a:pPr>
            <a:r>
              <a:rPr lang="en-GB" sz="2800" i="1" dirty="0" smtClean="0"/>
              <a:t>I need to learn, because my circumstances are changing</a:t>
            </a:r>
            <a:endParaRPr lang="en-GB" sz="2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Orientation to learning</a:t>
            </a:r>
          </a:p>
          <a:p>
            <a:pPr lvl="1">
              <a:buFont typeface="Arial" pitchFamily="34" charset="0"/>
              <a:buChar char="•"/>
            </a:pPr>
            <a:r>
              <a:rPr lang="en-GB" sz="2800" i="1" dirty="0" smtClean="0"/>
              <a:t>Learning will help me deal with the situation in which I find myself</a:t>
            </a:r>
            <a:endParaRPr lang="en-GB" sz="2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</a:t>
            </a:r>
          </a:p>
          <a:p>
            <a:pPr lvl="1">
              <a:buFont typeface="Arial" pitchFamily="34" charset="0"/>
              <a:buChar char="•"/>
            </a:pPr>
            <a:r>
              <a:rPr lang="en-GB" sz="2800" i="1" dirty="0" smtClean="0"/>
              <a:t>I learn because I want to</a:t>
            </a:r>
            <a:endParaRPr lang="en-GB" sz="28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Extrinsic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programme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community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of Practice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1592" y="1772816"/>
            <a:ext cx="296289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We don’t live or work in a vacuum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Everyone is part of the community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only learn in community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are developing as part of that community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Dissonance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Should be </a:t>
            </a:r>
          </a:p>
          <a:p>
            <a:r>
              <a:rPr lang="en-GB" dirty="0" smtClean="0"/>
              <a:t>interesting, relevant and non-trivial</a:t>
            </a:r>
          </a:p>
          <a:p>
            <a:r>
              <a:rPr lang="en-GB" dirty="0" smtClean="0"/>
              <a:t>and relate into the other quadrants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Taylor and Hamdy </a:t>
            </a:r>
            <a:r>
              <a:rPr lang="en-GB" dirty="0" smtClean="0"/>
              <a:t>2012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1720" y="2636912"/>
          <a:ext cx="6406480" cy="3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2051720" y="2636912"/>
            <a:ext cx="5472608" cy="3096344"/>
            <a:chOff x="467544" y="1628800"/>
            <a:chExt cx="6984776" cy="417646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796136" y="4653136"/>
              <a:ext cx="1584176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organise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5400000">
              <a:off x="3779912" y="3645024"/>
              <a:ext cx="1512168" cy="792088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91680" y="4725144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Consolidate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4128" y="1628800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Elaboration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Refinement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67544" y="3212976"/>
              <a:ext cx="1800200" cy="1008112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Start here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47664" y="1772816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Dissonance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39552" y="908720"/>
          <a:ext cx="302433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Bent Arrow 12"/>
          <p:cNvSpPr/>
          <p:nvPr/>
        </p:nvSpPr>
        <p:spPr bwMode="auto">
          <a:xfrm rot="10800000" flipH="1">
            <a:off x="2051720" y="2996952"/>
            <a:ext cx="720080" cy="288032"/>
          </a:xfrm>
          <a:prstGeom prst="bentArrow">
            <a:avLst>
              <a:gd name="adj1" fmla="val 25000"/>
              <a:gd name="adj2" fmla="val 41612"/>
              <a:gd name="adj3" fmla="val 50000"/>
              <a:gd name="adj4" fmla="val 41137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628800"/>
            <a:ext cx="3352800" cy="1800200"/>
          </a:xfrm>
        </p:spPr>
        <p:txBody>
          <a:bodyPr/>
          <a:lstStyle/>
          <a:p>
            <a:r>
              <a:rPr lang="en-GB" sz="3600" dirty="0" smtClean="0"/>
              <a:t>Making use of adult learning theories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David Taylor</a:t>
            </a:r>
          </a:p>
          <a:p>
            <a:r>
              <a:rPr lang="en-GB" sz="1800" dirty="0" smtClean="0"/>
              <a:t>School of Medicine</a:t>
            </a:r>
            <a:endParaRPr lang="en-GB" sz="1800" dirty="0"/>
          </a:p>
        </p:txBody>
      </p:sp>
      <p:pic>
        <p:nvPicPr>
          <p:cNvPr id="4" name="Picture 4" descr="P702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445135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Adult learning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many, many theories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They are not all mutually exclusive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They each have something to recommend them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phone 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en-GB" dirty="0" smtClean="0"/>
              <a:t>Instrumental Learning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4291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Behaviourist theories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Stimulus-response. Skinner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Cognitive theories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Focuses on mental processes not behaviour. Piaget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Experiential learning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Behaviour in practice, Kolb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en-GB" dirty="0" smtClean="0"/>
              <a:t>Humanistic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7863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Andragogy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Need, readiness, motivation. Knowles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Self-directed learning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(but what about social context?)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Transformative learning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Disorienting dilemma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Context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Critical reflection. </a:t>
            </a:r>
            <a:r>
              <a:rPr lang="en-GB" dirty="0" err="1" smtClean="0"/>
              <a:t>Mezirow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Situated 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Learning and thinking are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social activities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structured by the tools available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dependent on the situation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Knowing is supported by doing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Wenger,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818</Words>
  <Application>Microsoft Office PowerPoint</Application>
  <PresentationFormat>On-screen Show (4:3)</PresentationFormat>
  <Paragraphs>269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Slide 1</vt:lpstr>
      <vt:lpstr>Teaching to cure-teaching to care</vt:lpstr>
      <vt:lpstr>Slide 3</vt:lpstr>
      <vt:lpstr>Making use of adult learning theories</vt:lpstr>
      <vt:lpstr>Adult learning theory</vt:lpstr>
      <vt:lpstr>Slide 6</vt:lpstr>
      <vt:lpstr>Instrumental Learning theories</vt:lpstr>
      <vt:lpstr>Humanistic Theories</vt:lpstr>
      <vt:lpstr>Situated cognition</vt:lpstr>
      <vt:lpstr>Motivation and reflection</vt:lpstr>
      <vt:lpstr>Slide 11</vt:lpstr>
      <vt:lpstr>Three things</vt:lpstr>
      <vt:lpstr>Kolb</vt:lpstr>
      <vt:lpstr>The cycle is fine, but incomplete</vt:lpstr>
      <vt:lpstr>In the thinker – elaborate &amp; refine</vt:lpstr>
      <vt:lpstr>Elaborate and refine     </vt:lpstr>
      <vt:lpstr>In the thinker - organise</vt:lpstr>
      <vt:lpstr>Organisation    </vt:lpstr>
      <vt:lpstr>colleague/teacher/patient feedback</vt:lpstr>
      <vt:lpstr>Feedback     </vt:lpstr>
      <vt:lpstr>In the thinker - consolidate</vt:lpstr>
      <vt:lpstr>Consolidation    </vt:lpstr>
      <vt:lpstr>Programme considerations</vt:lpstr>
      <vt:lpstr>Dissonance     </vt:lpstr>
      <vt:lpstr>Dissonance</vt:lpstr>
      <vt:lpstr>Resources</vt:lpstr>
      <vt:lpstr>Dissonance</vt:lpstr>
      <vt:lpstr>Stage of development (Perry)</vt:lpstr>
      <vt:lpstr>Dissonance</vt:lpstr>
      <vt:lpstr>Learning style (Entwistle/Biggs)</vt:lpstr>
      <vt:lpstr>Dissonance</vt:lpstr>
      <vt:lpstr>Motivation</vt:lpstr>
      <vt:lpstr>Knowles a</vt:lpstr>
      <vt:lpstr>Knowles b</vt:lpstr>
      <vt:lpstr>Motivation</vt:lpstr>
      <vt:lpstr>Community of Practice</vt:lpstr>
      <vt:lpstr>Dissonance</vt:lpstr>
      <vt:lpstr>Task</vt:lpstr>
      <vt:lpstr>Taylor and Hamdy 2012</vt:lpstr>
    </vt:vector>
  </TitlesOfParts>
  <Company>Krusty Morris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David Taylor</cp:lastModifiedBy>
  <cp:revision>92</cp:revision>
  <dcterms:created xsi:type="dcterms:W3CDTF">2007-01-16T13:11:17Z</dcterms:created>
  <dcterms:modified xsi:type="dcterms:W3CDTF">2011-09-23T14:52:29Z</dcterms:modified>
</cp:coreProperties>
</file>